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7" r:id="rId3"/>
    <p:sldMasterId id="2147483663" r:id="rId4"/>
    <p:sldMasterId id="2147483665" r:id="rId5"/>
    <p:sldMasterId id="2147483667" r:id="rId6"/>
  </p:sldMasterIdLst>
  <p:notesMasterIdLst>
    <p:notesMasterId r:id="rId21"/>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x="9144000" cy="5143500" type="screen16x9"/>
  <p:notesSz cx="6669088"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E6E283-8F04-0F81-A0A3-F6157FE2F4B2}" v="25" dt="2025-11-11T12:15:21.6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scher JE, Jonah" userId="S::j.e.visscher@pl.hanze.nl::c26f45cb-4d1c-4f00-bee3-3dfb438b7010" providerId="AD" clId="Web-{57E6E283-8F04-0F81-A0A3-F6157FE2F4B2}"/>
    <pc:docChg chg="modSld">
      <pc:chgData name="Visscher JE, Jonah" userId="S::j.e.visscher@pl.hanze.nl::c26f45cb-4d1c-4f00-bee3-3dfb438b7010" providerId="AD" clId="Web-{57E6E283-8F04-0F81-A0A3-F6157FE2F4B2}" dt="2025-11-11T12:15:21.589" v="15" actId="20577"/>
      <pc:docMkLst>
        <pc:docMk/>
      </pc:docMkLst>
      <pc:sldChg chg="modSp">
        <pc:chgData name="Visscher JE, Jonah" userId="S::j.e.visscher@pl.hanze.nl::c26f45cb-4d1c-4f00-bee3-3dfb438b7010" providerId="AD" clId="Web-{57E6E283-8F04-0F81-A0A3-F6157FE2F4B2}" dt="2025-11-11T12:15:21.589" v="15" actId="20577"/>
        <pc:sldMkLst>
          <pc:docMk/>
          <pc:sldMk cId="0" sldId="257"/>
        </pc:sldMkLst>
        <pc:spChg chg="mod">
          <ac:chgData name="Visscher JE, Jonah" userId="S::j.e.visscher@pl.hanze.nl::c26f45cb-4d1c-4f00-bee3-3dfb438b7010" providerId="AD" clId="Web-{57E6E283-8F04-0F81-A0A3-F6157FE2F4B2}" dt="2025-11-11T12:15:21.589" v="15" actId="20577"/>
          <ac:spMkLst>
            <pc:docMk/>
            <pc:sldMk cId="0" sldId="257"/>
            <ac:spMk id="508" creationId="{00000000-0000-0000-0000-000000000000}"/>
          </ac:spMkLst>
        </pc:spChg>
      </pc:sldChg>
      <pc:sldChg chg="modSp">
        <pc:chgData name="Visscher JE, Jonah" userId="S::j.e.visscher@pl.hanze.nl::c26f45cb-4d1c-4f00-bee3-3dfb438b7010" providerId="AD" clId="Web-{57E6E283-8F04-0F81-A0A3-F6157FE2F4B2}" dt="2025-11-11T12:13:53.368" v="0" actId="20577"/>
        <pc:sldMkLst>
          <pc:docMk/>
          <pc:sldMk cId="0" sldId="261"/>
        </pc:sldMkLst>
        <pc:spChg chg="mod">
          <ac:chgData name="Visscher JE, Jonah" userId="S::j.e.visscher@pl.hanze.nl::c26f45cb-4d1c-4f00-bee3-3dfb438b7010" providerId="AD" clId="Web-{57E6E283-8F04-0F81-A0A3-F6157FE2F4B2}" dt="2025-11-11T12:13:53.368" v="0" actId="20577"/>
          <ac:spMkLst>
            <pc:docMk/>
            <pc:sldMk cId="0" sldId="261"/>
            <ac:spMk id="519" creationId="{00000000-0000-0000-0000-000000000000}"/>
          </ac:spMkLst>
        </pc:spChg>
      </pc:sldChg>
      <pc:sldChg chg="modSp">
        <pc:chgData name="Visscher JE, Jonah" userId="S::j.e.visscher@pl.hanze.nl::c26f45cb-4d1c-4f00-bee3-3dfb438b7010" providerId="AD" clId="Web-{57E6E283-8F04-0F81-A0A3-F6157FE2F4B2}" dt="2025-11-11T12:14:18.369" v="2" actId="20577"/>
        <pc:sldMkLst>
          <pc:docMk/>
          <pc:sldMk cId="0" sldId="269"/>
        </pc:sldMkLst>
        <pc:spChg chg="mod">
          <ac:chgData name="Visscher JE, Jonah" userId="S::j.e.visscher@pl.hanze.nl::c26f45cb-4d1c-4f00-bee3-3dfb438b7010" providerId="AD" clId="Web-{57E6E283-8F04-0F81-A0A3-F6157FE2F4B2}" dt="2025-11-11T12:14:18.369" v="2" actId="20577"/>
          <ac:spMkLst>
            <pc:docMk/>
            <pc:sldMk cId="0" sldId="269"/>
            <ac:spMk id="546"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938813-5533-4DF0-B5A8-D28062120928}"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GB"/>
        </a:p>
      </dgm:t>
    </dgm:pt>
    <dgm:pt modelId="{9005B9C8-EBBD-4EC0-945B-106C0218FF66}">
      <dgm:prSet phldrT="[Tekst]"/>
      <dgm:spPr>
        <a:solidFill>
          <a:srgbClr val="F57E00"/>
        </a:solidFill>
        <a:effectLst>
          <a:softEdge rad="0"/>
        </a:effectLst>
      </dgm:spPr>
      <dgm:t>
        <a:bodyPr/>
        <a:lstStyle/>
        <a:p>
          <a:r>
            <a:rPr lang="en-GB" dirty="0" err="1"/>
            <a:t>Propedeuse</a:t>
          </a:r>
          <a:endParaRPr lang="en-GB" dirty="0"/>
        </a:p>
      </dgm:t>
    </dgm:pt>
    <dgm:pt modelId="{3891B687-F6DE-4C64-9527-5C9E09BB7FA7}" type="parTrans" cxnId="{5271E401-CA58-45F9-84AF-AB030B8DE982}">
      <dgm:prSet/>
      <dgm:spPr/>
      <dgm:t>
        <a:bodyPr/>
        <a:lstStyle/>
        <a:p>
          <a:endParaRPr lang="en-GB"/>
        </a:p>
      </dgm:t>
    </dgm:pt>
    <dgm:pt modelId="{A9523560-0F25-43C0-8127-9C78EBD9F786}" type="sibTrans" cxnId="{5271E401-CA58-45F9-84AF-AB030B8DE982}">
      <dgm:prSet/>
      <dgm:spPr/>
      <dgm:t>
        <a:bodyPr/>
        <a:lstStyle/>
        <a:p>
          <a:endParaRPr lang="en-GB"/>
        </a:p>
      </dgm:t>
    </dgm:pt>
    <dgm:pt modelId="{DF511997-8472-4AED-A0A7-391E16D20E33}">
      <dgm:prSet phldrT="[Tekst]"/>
      <dgm:spPr>
        <a:solidFill>
          <a:schemeClr val="bg1">
            <a:lumMod val="75000"/>
          </a:schemeClr>
        </a:solidFill>
      </dgm:spPr>
      <dgm:t>
        <a:bodyPr/>
        <a:lstStyle/>
        <a:p>
          <a:r>
            <a:rPr lang="en-GB" dirty="0"/>
            <a:t>Business IT &amp; Management</a:t>
          </a:r>
        </a:p>
        <a:p>
          <a:r>
            <a:rPr lang="en-GB" dirty="0"/>
            <a:t>(BITM)</a:t>
          </a:r>
        </a:p>
      </dgm:t>
    </dgm:pt>
    <dgm:pt modelId="{15832B3C-927E-4BAB-9188-67E1F8E4C15D}" type="parTrans" cxnId="{1AE5A772-7770-4B8C-B53A-6715C3CB8116}">
      <dgm:prSet/>
      <dgm:spPr/>
      <dgm:t>
        <a:bodyPr/>
        <a:lstStyle/>
        <a:p>
          <a:endParaRPr lang="en-GB"/>
        </a:p>
      </dgm:t>
    </dgm:pt>
    <dgm:pt modelId="{71035FB6-FAA6-41CB-9771-95966EAB1DBC}" type="sibTrans" cxnId="{1AE5A772-7770-4B8C-B53A-6715C3CB8116}">
      <dgm:prSet/>
      <dgm:spPr/>
      <dgm:t>
        <a:bodyPr/>
        <a:lstStyle/>
        <a:p>
          <a:endParaRPr lang="en-GB"/>
        </a:p>
      </dgm:t>
    </dgm:pt>
    <dgm:pt modelId="{84485715-FFFD-4B6B-9FAB-D6E085B1D503}">
      <dgm:prSet phldrT="[Tekst]"/>
      <dgm:spPr>
        <a:solidFill>
          <a:srgbClr val="B6B6B6"/>
        </a:solidFill>
        <a:effectLst/>
      </dgm:spPr>
      <dgm:t>
        <a:bodyPr/>
        <a:lstStyle/>
        <a:p>
          <a:r>
            <a:rPr lang="en-GB" dirty="0"/>
            <a:t>Software Engineering</a:t>
          </a:r>
        </a:p>
        <a:p>
          <a:r>
            <a:rPr lang="en-GB" dirty="0"/>
            <a:t>(SE)</a:t>
          </a:r>
        </a:p>
      </dgm:t>
    </dgm:pt>
    <dgm:pt modelId="{C7A9FB54-F6C0-46E7-9A4F-68E5F20A8913}" type="parTrans" cxnId="{94F2B546-EA7E-4A95-828A-8AFE22F76198}">
      <dgm:prSet/>
      <dgm:spPr/>
      <dgm:t>
        <a:bodyPr/>
        <a:lstStyle/>
        <a:p>
          <a:endParaRPr lang="en-GB"/>
        </a:p>
      </dgm:t>
    </dgm:pt>
    <dgm:pt modelId="{A6F35D55-A66D-49D2-9153-3E0963BF67EC}" type="sibTrans" cxnId="{94F2B546-EA7E-4A95-828A-8AFE22F76198}">
      <dgm:prSet/>
      <dgm:spPr/>
      <dgm:t>
        <a:bodyPr/>
        <a:lstStyle/>
        <a:p>
          <a:endParaRPr lang="en-GB"/>
        </a:p>
      </dgm:t>
    </dgm:pt>
    <dgm:pt modelId="{6B047E8F-0220-4235-8DBD-5A903F5E3EF3}">
      <dgm:prSet phldrT="[Tekst]"/>
      <dgm:spPr>
        <a:solidFill>
          <a:srgbClr val="B6B6B6"/>
        </a:solidFill>
        <a:effectLst/>
      </dgm:spPr>
      <dgm:t>
        <a:bodyPr/>
        <a:lstStyle/>
        <a:p>
          <a:r>
            <a:rPr lang="en-GB" dirty="0"/>
            <a:t>Network Security Engineering</a:t>
          </a:r>
        </a:p>
        <a:p>
          <a:r>
            <a:rPr lang="en-GB" dirty="0"/>
            <a:t>(NSE)</a:t>
          </a:r>
        </a:p>
      </dgm:t>
    </dgm:pt>
    <dgm:pt modelId="{42082937-9ACD-4C98-B393-8964F2BF3B31}" type="parTrans" cxnId="{19BADF1F-93DB-45E3-89CC-27688AB94C14}">
      <dgm:prSet/>
      <dgm:spPr/>
      <dgm:t>
        <a:bodyPr/>
        <a:lstStyle/>
        <a:p>
          <a:endParaRPr lang="en-GB"/>
        </a:p>
      </dgm:t>
    </dgm:pt>
    <dgm:pt modelId="{C9E500A0-AF8A-4831-B6DB-451102F3E188}" type="sibTrans" cxnId="{19BADF1F-93DB-45E3-89CC-27688AB94C14}">
      <dgm:prSet/>
      <dgm:spPr/>
      <dgm:t>
        <a:bodyPr/>
        <a:lstStyle/>
        <a:p>
          <a:endParaRPr lang="en-GB"/>
        </a:p>
      </dgm:t>
    </dgm:pt>
    <dgm:pt modelId="{ACDA01F0-E010-48DC-A7FB-E323CE95FF6D}" type="pres">
      <dgm:prSet presAssocID="{C6938813-5533-4DF0-B5A8-D28062120928}" presName="hierChild1" presStyleCnt="0">
        <dgm:presLayoutVars>
          <dgm:orgChart val="1"/>
          <dgm:chPref val="1"/>
          <dgm:dir/>
          <dgm:animOne val="branch"/>
          <dgm:animLvl val="lvl"/>
          <dgm:resizeHandles/>
        </dgm:presLayoutVars>
      </dgm:prSet>
      <dgm:spPr/>
    </dgm:pt>
    <dgm:pt modelId="{4403EE98-5801-4E59-A91A-1DB308E6DCC6}" type="pres">
      <dgm:prSet presAssocID="{9005B9C8-EBBD-4EC0-945B-106C0218FF66}" presName="hierRoot1" presStyleCnt="0">
        <dgm:presLayoutVars>
          <dgm:hierBranch val="init"/>
        </dgm:presLayoutVars>
      </dgm:prSet>
      <dgm:spPr/>
    </dgm:pt>
    <dgm:pt modelId="{45F10DEB-9B6B-4103-960D-0D91C069505F}" type="pres">
      <dgm:prSet presAssocID="{9005B9C8-EBBD-4EC0-945B-106C0218FF66}" presName="rootComposite1" presStyleCnt="0"/>
      <dgm:spPr/>
    </dgm:pt>
    <dgm:pt modelId="{BF9A279C-BBB3-4058-9FEF-2CDDCC7FE116}" type="pres">
      <dgm:prSet presAssocID="{9005B9C8-EBBD-4EC0-945B-106C0218FF66}" presName="rootText1" presStyleLbl="node0" presStyleIdx="0" presStyleCnt="1">
        <dgm:presLayoutVars>
          <dgm:chPref val="3"/>
        </dgm:presLayoutVars>
      </dgm:prSet>
      <dgm:spPr/>
    </dgm:pt>
    <dgm:pt modelId="{EDC6D68C-7E55-40ED-A460-E0036E81A4F4}" type="pres">
      <dgm:prSet presAssocID="{9005B9C8-EBBD-4EC0-945B-106C0218FF66}" presName="rootConnector1" presStyleLbl="node1" presStyleIdx="0" presStyleCnt="0"/>
      <dgm:spPr/>
    </dgm:pt>
    <dgm:pt modelId="{A90765B1-809C-4B7D-8A9C-1D6F978CABD1}" type="pres">
      <dgm:prSet presAssocID="{9005B9C8-EBBD-4EC0-945B-106C0218FF66}" presName="hierChild2" presStyleCnt="0"/>
      <dgm:spPr/>
    </dgm:pt>
    <dgm:pt modelId="{5A5DC34E-537C-44AD-A718-B2D579123B57}" type="pres">
      <dgm:prSet presAssocID="{15832B3C-927E-4BAB-9188-67E1F8E4C15D}" presName="Name64" presStyleLbl="parChTrans1D2" presStyleIdx="0" presStyleCnt="3"/>
      <dgm:spPr/>
    </dgm:pt>
    <dgm:pt modelId="{C520114A-B2EE-4442-81E9-333BF9F43392}" type="pres">
      <dgm:prSet presAssocID="{DF511997-8472-4AED-A0A7-391E16D20E33}" presName="hierRoot2" presStyleCnt="0">
        <dgm:presLayoutVars>
          <dgm:hierBranch val="init"/>
        </dgm:presLayoutVars>
      </dgm:prSet>
      <dgm:spPr/>
    </dgm:pt>
    <dgm:pt modelId="{B08D4637-2B58-4ABF-96D9-578CE38460F8}" type="pres">
      <dgm:prSet presAssocID="{DF511997-8472-4AED-A0A7-391E16D20E33}" presName="rootComposite" presStyleCnt="0"/>
      <dgm:spPr/>
    </dgm:pt>
    <dgm:pt modelId="{F1C4EEF0-CBB2-423A-869D-D121BCFC1E69}" type="pres">
      <dgm:prSet presAssocID="{DF511997-8472-4AED-A0A7-391E16D20E33}" presName="rootText" presStyleLbl="node2" presStyleIdx="0" presStyleCnt="3">
        <dgm:presLayoutVars>
          <dgm:chPref val="3"/>
        </dgm:presLayoutVars>
      </dgm:prSet>
      <dgm:spPr/>
    </dgm:pt>
    <dgm:pt modelId="{6BFCFEB9-D1E9-463F-A6C3-03C03C0919F9}" type="pres">
      <dgm:prSet presAssocID="{DF511997-8472-4AED-A0A7-391E16D20E33}" presName="rootConnector" presStyleLbl="node2" presStyleIdx="0" presStyleCnt="3"/>
      <dgm:spPr/>
    </dgm:pt>
    <dgm:pt modelId="{9806518B-D495-487D-8D63-ABEC0A024A5D}" type="pres">
      <dgm:prSet presAssocID="{DF511997-8472-4AED-A0A7-391E16D20E33}" presName="hierChild4" presStyleCnt="0"/>
      <dgm:spPr/>
    </dgm:pt>
    <dgm:pt modelId="{AF4382C3-396A-463B-A5F0-1BF0DA2CC64F}" type="pres">
      <dgm:prSet presAssocID="{DF511997-8472-4AED-A0A7-391E16D20E33}" presName="hierChild5" presStyleCnt="0"/>
      <dgm:spPr/>
    </dgm:pt>
    <dgm:pt modelId="{0E4C2D1E-5CA4-4170-A7DF-47B5FFAEACAF}" type="pres">
      <dgm:prSet presAssocID="{C7A9FB54-F6C0-46E7-9A4F-68E5F20A8913}" presName="Name64" presStyleLbl="parChTrans1D2" presStyleIdx="1" presStyleCnt="3"/>
      <dgm:spPr/>
    </dgm:pt>
    <dgm:pt modelId="{C7F931C6-9A18-480B-BA2D-C0ECEB5872CC}" type="pres">
      <dgm:prSet presAssocID="{84485715-FFFD-4B6B-9FAB-D6E085B1D503}" presName="hierRoot2" presStyleCnt="0">
        <dgm:presLayoutVars>
          <dgm:hierBranch val="init"/>
        </dgm:presLayoutVars>
      </dgm:prSet>
      <dgm:spPr/>
    </dgm:pt>
    <dgm:pt modelId="{2FA66D4D-21FE-492B-BCCA-3501342184C7}" type="pres">
      <dgm:prSet presAssocID="{84485715-FFFD-4B6B-9FAB-D6E085B1D503}" presName="rootComposite" presStyleCnt="0"/>
      <dgm:spPr/>
    </dgm:pt>
    <dgm:pt modelId="{EC869638-2147-4257-8F41-A1CBCE3FB990}" type="pres">
      <dgm:prSet presAssocID="{84485715-FFFD-4B6B-9FAB-D6E085B1D503}" presName="rootText" presStyleLbl="node2" presStyleIdx="1" presStyleCnt="3" custScaleY="105925" custLinFactNeighborX="329" custLinFactNeighborY="-757">
        <dgm:presLayoutVars>
          <dgm:chPref val="3"/>
        </dgm:presLayoutVars>
      </dgm:prSet>
      <dgm:spPr/>
    </dgm:pt>
    <dgm:pt modelId="{06BD080B-D894-44F4-A0A7-0C7BB212D5D6}" type="pres">
      <dgm:prSet presAssocID="{84485715-FFFD-4B6B-9FAB-D6E085B1D503}" presName="rootConnector" presStyleLbl="node2" presStyleIdx="1" presStyleCnt="3"/>
      <dgm:spPr/>
    </dgm:pt>
    <dgm:pt modelId="{F6106CB6-820C-48A4-A9B2-C98742003541}" type="pres">
      <dgm:prSet presAssocID="{84485715-FFFD-4B6B-9FAB-D6E085B1D503}" presName="hierChild4" presStyleCnt="0"/>
      <dgm:spPr/>
    </dgm:pt>
    <dgm:pt modelId="{A9DDA614-B11C-4917-94C8-9E30A32010D6}" type="pres">
      <dgm:prSet presAssocID="{84485715-FFFD-4B6B-9FAB-D6E085B1D503}" presName="hierChild5" presStyleCnt="0"/>
      <dgm:spPr/>
    </dgm:pt>
    <dgm:pt modelId="{C36494FF-8107-4326-9B58-6E2002FFF6BF}" type="pres">
      <dgm:prSet presAssocID="{42082937-9ACD-4C98-B393-8964F2BF3B31}" presName="Name64" presStyleLbl="parChTrans1D2" presStyleIdx="2" presStyleCnt="3"/>
      <dgm:spPr/>
    </dgm:pt>
    <dgm:pt modelId="{E6B36A30-26F7-4BEE-BAD4-005162B76060}" type="pres">
      <dgm:prSet presAssocID="{6B047E8F-0220-4235-8DBD-5A903F5E3EF3}" presName="hierRoot2" presStyleCnt="0">
        <dgm:presLayoutVars>
          <dgm:hierBranch val="init"/>
        </dgm:presLayoutVars>
      </dgm:prSet>
      <dgm:spPr/>
    </dgm:pt>
    <dgm:pt modelId="{0E2853AF-0675-4E1F-8D03-C076722EA369}" type="pres">
      <dgm:prSet presAssocID="{6B047E8F-0220-4235-8DBD-5A903F5E3EF3}" presName="rootComposite" presStyleCnt="0"/>
      <dgm:spPr/>
    </dgm:pt>
    <dgm:pt modelId="{BBF5EFF9-E260-45DC-AE69-CBEDE092FF67}" type="pres">
      <dgm:prSet presAssocID="{6B047E8F-0220-4235-8DBD-5A903F5E3EF3}" presName="rootText" presStyleLbl="node2" presStyleIdx="2" presStyleCnt="3">
        <dgm:presLayoutVars>
          <dgm:chPref val="3"/>
        </dgm:presLayoutVars>
      </dgm:prSet>
      <dgm:spPr/>
    </dgm:pt>
    <dgm:pt modelId="{CBF121E7-BB7A-489C-BA21-BA29BDEF049D}" type="pres">
      <dgm:prSet presAssocID="{6B047E8F-0220-4235-8DBD-5A903F5E3EF3}" presName="rootConnector" presStyleLbl="node2" presStyleIdx="2" presStyleCnt="3"/>
      <dgm:spPr/>
    </dgm:pt>
    <dgm:pt modelId="{4C679B7D-39AC-40FA-BAB7-15BD2B9E861A}" type="pres">
      <dgm:prSet presAssocID="{6B047E8F-0220-4235-8DBD-5A903F5E3EF3}" presName="hierChild4" presStyleCnt="0"/>
      <dgm:spPr/>
    </dgm:pt>
    <dgm:pt modelId="{EE9EA400-CAB1-42C4-8FDD-93DA05AB0751}" type="pres">
      <dgm:prSet presAssocID="{6B047E8F-0220-4235-8DBD-5A903F5E3EF3}" presName="hierChild5" presStyleCnt="0"/>
      <dgm:spPr/>
    </dgm:pt>
    <dgm:pt modelId="{8A4C312A-C81C-42AA-9E21-CE9B92F52E59}" type="pres">
      <dgm:prSet presAssocID="{9005B9C8-EBBD-4EC0-945B-106C0218FF66}" presName="hierChild3" presStyleCnt="0"/>
      <dgm:spPr/>
    </dgm:pt>
  </dgm:ptLst>
  <dgm:cxnLst>
    <dgm:cxn modelId="{5271E401-CA58-45F9-84AF-AB030B8DE982}" srcId="{C6938813-5533-4DF0-B5A8-D28062120928}" destId="{9005B9C8-EBBD-4EC0-945B-106C0218FF66}" srcOrd="0" destOrd="0" parTransId="{3891B687-F6DE-4C64-9527-5C9E09BB7FA7}" sibTransId="{A9523560-0F25-43C0-8127-9C78EBD9F786}"/>
    <dgm:cxn modelId="{2F4FC60A-F9BD-4F49-A54A-F06FCE36A1B8}" type="presOf" srcId="{9005B9C8-EBBD-4EC0-945B-106C0218FF66}" destId="{EDC6D68C-7E55-40ED-A460-E0036E81A4F4}" srcOrd="1" destOrd="0" presId="urn:microsoft.com/office/officeart/2009/3/layout/HorizontalOrganizationChart"/>
    <dgm:cxn modelId="{F2077C0E-79D2-42CC-839B-AA331FDE464C}" type="presOf" srcId="{9005B9C8-EBBD-4EC0-945B-106C0218FF66}" destId="{BF9A279C-BBB3-4058-9FEF-2CDDCC7FE116}" srcOrd="0" destOrd="0" presId="urn:microsoft.com/office/officeart/2009/3/layout/HorizontalOrganizationChart"/>
    <dgm:cxn modelId="{19BADF1F-93DB-45E3-89CC-27688AB94C14}" srcId="{9005B9C8-EBBD-4EC0-945B-106C0218FF66}" destId="{6B047E8F-0220-4235-8DBD-5A903F5E3EF3}" srcOrd="2" destOrd="0" parTransId="{42082937-9ACD-4C98-B393-8964F2BF3B31}" sibTransId="{C9E500A0-AF8A-4831-B6DB-451102F3E188}"/>
    <dgm:cxn modelId="{AD2A4820-4985-4C9F-A196-C06237EFD804}" type="presOf" srcId="{84485715-FFFD-4B6B-9FAB-D6E085B1D503}" destId="{06BD080B-D894-44F4-A0A7-0C7BB212D5D6}" srcOrd="1" destOrd="0" presId="urn:microsoft.com/office/officeart/2009/3/layout/HorizontalOrganizationChart"/>
    <dgm:cxn modelId="{CF94EB3B-0F4D-4F3B-964E-E0475D262E41}" type="presOf" srcId="{42082937-9ACD-4C98-B393-8964F2BF3B31}" destId="{C36494FF-8107-4326-9B58-6E2002FFF6BF}" srcOrd="0" destOrd="0" presId="urn:microsoft.com/office/officeart/2009/3/layout/HorizontalOrganizationChart"/>
    <dgm:cxn modelId="{94F2B546-EA7E-4A95-828A-8AFE22F76198}" srcId="{9005B9C8-EBBD-4EC0-945B-106C0218FF66}" destId="{84485715-FFFD-4B6B-9FAB-D6E085B1D503}" srcOrd="1" destOrd="0" parTransId="{C7A9FB54-F6C0-46E7-9A4F-68E5F20A8913}" sibTransId="{A6F35D55-A66D-49D2-9153-3E0963BF67EC}"/>
    <dgm:cxn modelId="{61823E68-01FD-466F-8D35-0F3EF1F57A89}" type="presOf" srcId="{C6938813-5533-4DF0-B5A8-D28062120928}" destId="{ACDA01F0-E010-48DC-A7FB-E323CE95FF6D}" srcOrd="0" destOrd="0" presId="urn:microsoft.com/office/officeart/2009/3/layout/HorizontalOrganizationChart"/>
    <dgm:cxn modelId="{F9355170-2524-4D46-A7F6-FBBA17D4BEFA}" type="presOf" srcId="{15832B3C-927E-4BAB-9188-67E1F8E4C15D}" destId="{5A5DC34E-537C-44AD-A718-B2D579123B57}" srcOrd="0" destOrd="0" presId="urn:microsoft.com/office/officeart/2009/3/layout/HorizontalOrganizationChart"/>
    <dgm:cxn modelId="{1AE5A772-7770-4B8C-B53A-6715C3CB8116}" srcId="{9005B9C8-EBBD-4EC0-945B-106C0218FF66}" destId="{DF511997-8472-4AED-A0A7-391E16D20E33}" srcOrd="0" destOrd="0" parTransId="{15832B3C-927E-4BAB-9188-67E1F8E4C15D}" sibTransId="{71035FB6-FAA6-41CB-9771-95966EAB1DBC}"/>
    <dgm:cxn modelId="{E7ACF153-3B6C-493D-A017-39DF27DD1E52}" type="presOf" srcId="{6B047E8F-0220-4235-8DBD-5A903F5E3EF3}" destId="{CBF121E7-BB7A-489C-BA21-BA29BDEF049D}" srcOrd="1" destOrd="0" presId="urn:microsoft.com/office/officeart/2009/3/layout/HorizontalOrganizationChart"/>
    <dgm:cxn modelId="{EE70C58C-538F-4BD5-8680-B1C25A5A6359}" type="presOf" srcId="{84485715-FFFD-4B6B-9FAB-D6E085B1D503}" destId="{EC869638-2147-4257-8F41-A1CBCE3FB990}" srcOrd="0" destOrd="0" presId="urn:microsoft.com/office/officeart/2009/3/layout/HorizontalOrganizationChart"/>
    <dgm:cxn modelId="{E3706D93-069F-46FF-AE58-40C8DE19A175}" type="presOf" srcId="{DF511997-8472-4AED-A0A7-391E16D20E33}" destId="{6BFCFEB9-D1E9-463F-A6C3-03C03C0919F9}" srcOrd="1" destOrd="0" presId="urn:microsoft.com/office/officeart/2009/3/layout/HorizontalOrganizationChart"/>
    <dgm:cxn modelId="{32E6DBB8-7905-4BDA-8218-71368F2061E9}" type="presOf" srcId="{6B047E8F-0220-4235-8DBD-5A903F5E3EF3}" destId="{BBF5EFF9-E260-45DC-AE69-CBEDE092FF67}" srcOrd="0" destOrd="0" presId="urn:microsoft.com/office/officeart/2009/3/layout/HorizontalOrganizationChart"/>
    <dgm:cxn modelId="{FD7052C6-5F8B-4E05-A808-91C01FAB7E28}" type="presOf" srcId="{DF511997-8472-4AED-A0A7-391E16D20E33}" destId="{F1C4EEF0-CBB2-423A-869D-D121BCFC1E69}" srcOrd="0" destOrd="0" presId="urn:microsoft.com/office/officeart/2009/3/layout/HorizontalOrganizationChart"/>
    <dgm:cxn modelId="{05897BE1-F697-42CE-810E-155CEBB699C4}" type="presOf" srcId="{C7A9FB54-F6C0-46E7-9A4F-68E5F20A8913}" destId="{0E4C2D1E-5CA4-4170-A7DF-47B5FFAEACAF}" srcOrd="0" destOrd="0" presId="urn:microsoft.com/office/officeart/2009/3/layout/HorizontalOrganizationChart"/>
    <dgm:cxn modelId="{AB8BB593-183E-40A1-BE6E-C2D1034D2B2D}" type="presParOf" srcId="{ACDA01F0-E010-48DC-A7FB-E323CE95FF6D}" destId="{4403EE98-5801-4E59-A91A-1DB308E6DCC6}" srcOrd="0" destOrd="0" presId="urn:microsoft.com/office/officeart/2009/3/layout/HorizontalOrganizationChart"/>
    <dgm:cxn modelId="{17BF3B50-919C-4977-BAC5-2A796A0E879E}" type="presParOf" srcId="{4403EE98-5801-4E59-A91A-1DB308E6DCC6}" destId="{45F10DEB-9B6B-4103-960D-0D91C069505F}" srcOrd="0" destOrd="0" presId="urn:microsoft.com/office/officeart/2009/3/layout/HorizontalOrganizationChart"/>
    <dgm:cxn modelId="{0C40DCAF-0506-43DB-A493-7E377A8A94EB}" type="presParOf" srcId="{45F10DEB-9B6B-4103-960D-0D91C069505F}" destId="{BF9A279C-BBB3-4058-9FEF-2CDDCC7FE116}" srcOrd="0" destOrd="0" presId="urn:microsoft.com/office/officeart/2009/3/layout/HorizontalOrganizationChart"/>
    <dgm:cxn modelId="{661032B4-3779-4BD6-AF25-67B32C63D507}" type="presParOf" srcId="{45F10DEB-9B6B-4103-960D-0D91C069505F}" destId="{EDC6D68C-7E55-40ED-A460-E0036E81A4F4}" srcOrd="1" destOrd="0" presId="urn:microsoft.com/office/officeart/2009/3/layout/HorizontalOrganizationChart"/>
    <dgm:cxn modelId="{D355A93C-2DEB-4571-9C74-90FA46F49F27}" type="presParOf" srcId="{4403EE98-5801-4E59-A91A-1DB308E6DCC6}" destId="{A90765B1-809C-4B7D-8A9C-1D6F978CABD1}" srcOrd="1" destOrd="0" presId="urn:microsoft.com/office/officeart/2009/3/layout/HorizontalOrganizationChart"/>
    <dgm:cxn modelId="{4CA6D156-55A8-4EC0-BEC6-B387E331DABE}" type="presParOf" srcId="{A90765B1-809C-4B7D-8A9C-1D6F978CABD1}" destId="{5A5DC34E-537C-44AD-A718-B2D579123B57}" srcOrd="0" destOrd="0" presId="urn:microsoft.com/office/officeart/2009/3/layout/HorizontalOrganizationChart"/>
    <dgm:cxn modelId="{2439C185-718A-43DE-B5C4-38D0A61A9C76}" type="presParOf" srcId="{A90765B1-809C-4B7D-8A9C-1D6F978CABD1}" destId="{C520114A-B2EE-4442-81E9-333BF9F43392}" srcOrd="1" destOrd="0" presId="urn:microsoft.com/office/officeart/2009/3/layout/HorizontalOrganizationChart"/>
    <dgm:cxn modelId="{1E149360-935F-4B4A-B284-B2C1A84CEBB2}" type="presParOf" srcId="{C520114A-B2EE-4442-81E9-333BF9F43392}" destId="{B08D4637-2B58-4ABF-96D9-578CE38460F8}" srcOrd="0" destOrd="0" presId="urn:microsoft.com/office/officeart/2009/3/layout/HorizontalOrganizationChart"/>
    <dgm:cxn modelId="{33C370A1-EE3F-45CD-98BC-38A514A0525E}" type="presParOf" srcId="{B08D4637-2B58-4ABF-96D9-578CE38460F8}" destId="{F1C4EEF0-CBB2-423A-869D-D121BCFC1E69}" srcOrd="0" destOrd="0" presId="urn:microsoft.com/office/officeart/2009/3/layout/HorizontalOrganizationChart"/>
    <dgm:cxn modelId="{752FC87C-3C35-4491-A998-0AD8697A09DB}" type="presParOf" srcId="{B08D4637-2B58-4ABF-96D9-578CE38460F8}" destId="{6BFCFEB9-D1E9-463F-A6C3-03C03C0919F9}" srcOrd="1" destOrd="0" presId="urn:microsoft.com/office/officeart/2009/3/layout/HorizontalOrganizationChart"/>
    <dgm:cxn modelId="{A4B4E307-73B8-4433-9975-1523E81DA3F2}" type="presParOf" srcId="{C520114A-B2EE-4442-81E9-333BF9F43392}" destId="{9806518B-D495-487D-8D63-ABEC0A024A5D}" srcOrd="1" destOrd="0" presId="urn:microsoft.com/office/officeart/2009/3/layout/HorizontalOrganizationChart"/>
    <dgm:cxn modelId="{5F6ECCB8-F1E3-47E6-85CF-66C1C5BA852A}" type="presParOf" srcId="{C520114A-B2EE-4442-81E9-333BF9F43392}" destId="{AF4382C3-396A-463B-A5F0-1BF0DA2CC64F}" srcOrd="2" destOrd="0" presId="urn:microsoft.com/office/officeart/2009/3/layout/HorizontalOrganizationChart"/>
    <dgm:cxn modelId="{3B5A91F5-8FCE-4FB3-8CA8-CFE7EF333311}" type="presParOf" srcId="{A90765B1-809C-4B7D-8A9C-1D6F978CABD1}" destId="{0E4C2D1E-5CA4-4170-A7DF-47B5FFAEACAF}" srcOrd="2" destOrd="0" presId="urn:microsoft.com/office/officeart/2009/3/layout/HorizontalOrganizationChart"/>
    <dgm:cxn modelId="{0F7AA1DA-7D9A-4A30-8CC3-F5F02DA04DFF}" type="presParOf" srcId="{A90765B1-809C-4B7D-8A9C-1D6F978CABD1}" destId="{C7F931C6-9A18-480B-BA2D-C0ECEB5872CC}" srcOrd="3" destOrd="0" presId="urn:microsoft.com/office/officeart/2009/3/layout/HorizontalOrganizationChart"/>
    <dgm:cxn modelId="{E9F7A71F-1810-485B-A1E7-ABE53A0DFC92}" type="presParOf" srcId="{C7F931C6-9A18-480B-BA2D-C0ECEB5872CC}" destId="{2FA66D4D-21FE-492B-BCCA-3501342184C7}" srcOrd="0" destOrd="0" presId="urn:microsoft.com/office/officeart/2009/3/layout/HorizontalOrganizationChart"/>
    <dgm:cxn modelId="{F4F3C140-A1B0-4D03-972D-C20B38A0C9AC}" type="presParOf" srcId="{2FA66D4D-21FE-492B-BCCA-3501342184C7}" destId="{EC869638-2147-4257-8F41-A1CBCE3FB990}" srcOrd="0" destOrd="0" presId="urn:microsoft.com/office/officeart/2009/3/layout/HorizontalOrganizationChart"/>
    <dgm:cxn modelId="{9F873B26-9994-4045-81E6-88B5DE8DB395}" type="presParOf" srcId="{2FA66D4D-21FE-492B-BCCA-3501342184C7}" destId="{06BD080B-D894-44F4-A0A7-0C7BB212D5D6}" srcOrd="1" destOrd="0" presId="urn:microsoft.com/office/officeart/2009/3/layout/HorizontalOrganizationChart"/>
    <dgm:cxn modelId="{29BF1546-AB09-46CE-9AC1-CAFFB63E3817}" type="presParOf" srcId="{C7F931C6-9A18-480B-BA2D-C0ECEB5872CC}" destId="{F6106CB6-820C-48A4-A9B2-C98742003541}" srcOrd="1" destOrd="0" presId="urn:microsoft.com/office/officeart/2009/3/layout/HorizontalOrganizationChart"/>
    <dgm:cxn modelId="{950DA435-6018-4A8A-86FD-6031A3AF5F7D}" type="presParOf" srcId="{C7F931C6-9A18-480B-BA2D-C0ECEB5872CC}" destId="{A9DDA614-B11C-4917-94C8-9E30A32010D6}" srcOrd="2" destOrd="0" presId="urn:microsoft.com/office/officeart/2009/3/layout/HorizontalOrganizationChart"/>
    <dgm:cxn modelId="{6AE0B359-00AA-46CE-A811-ED8B351463A8}" type="presParOf" srcId="{A90765B1-809C-4B7D-8A9C-1D6F978CABD1}" destId="{C36494FF-8107-4326-9B58-6E2002FFF6BF}" srcOrd="4" destOrd="0" presId="urn:microsoft.com/office/officeart/2009/3/layout/HorizontalOrganizationChart"/>
    <dgm:cxn modelId="{F4F9A3D9-36A2-415D-9547-215290EB4E02}" type="presParOf" srcId="{A90765B1-809C-4B7D-8A9C-1D6F978CABD1}" destId="{E6B36A30-26F7-4BEE-BAD4-005162B76060}" srcOrd="5" destOrd="0" presId="urn:microsoft.com/office/officeart/2009/3/layout/HorizontalOrganizationChart"/>
    <dgm:cxn modelId="{47EC51F2-9625-4187-BD62-7DC20A574BAC}" type="presParOf" srcId="{E6B36A30-26F7-4BEE-BAD4-005162B76060}" destId="{0E2853AF-0675-4E1F-8D03-C076722EA369}" srcOrd="0" destOrd="0" presId="urn:microsoft.com/office/officeart/2009/3/layout/HorizontalOrganizationChart"/>
    <dgm:cxn modelId="{3CE24B9A-23E1-4DEB-AEBE-34F2842EA45E}" type="presParOf" srcId="{0E2853AF-0675-4E1F-8D03-C076722EA369}" destId="{BBF5EFF9-E260-45DC-AE69-CBEDE092FF67}" srcOrd="0" destOrd="0" presId="urn:microsoft.com/office/officeart/2009/3/layout/HorizontalOrganizationChart"/>
    <dgm:cxn modelId="{130A0F24-57B5-4364-BB37-BB5D73B5706A}" type="presParOf" srcId="{0E2853AF-0675-4E1F-8D03-C076722EA369}" destId="{CBF121E7-BB7A-489C-BA21-BA29BDEF049D}" srcOrd="1" destOrd="0" presId="urn:microsoft.com/office/officeart/2009/3/layout/HorizontalOrganizationChart"/>
    <dgm:cxn modelId="{B33C08BD-9287-41C4-80AA-9A4C1DEC2B75}" type="presParOf" srcId="{E6B36A30-26F7-4BEE-BAD4-005162B76060}" destId="{4C679B7D-39AC-40FA-BAB7-15BD2B9E861A}" srcOrd="1" destOrd="0" presId="urn:microsoft.com/office/officeart/2009/3/layout/HorizontalOrganizationChart"/>
    <dgm:cxn modelId="{A8961C36-5394-4024-ACAA-D9EA6C900406}" type="presParOf" srcId="{E6B36A30-26F7-4BEE-BAD4-005162B76060}" destId="{EE9EA400-CAB1-42C4-8FDD-93DA05AB0751}" srcOrd="2" destOrd="0" presId="urn:microsoft.com/office/officeart/2009/3/layout/HorizontalOrganizationChart"/>
    <dgm:cxn modelId="{4D949B2F-1C2A-4875-AA8B-3F8D5BCA19BC}" type="presParOf" srcId="{4403EE98-5801-4E59-A91A-1DB308E6DCC6}" destId="{8A4C312A-C81C-42AA-9E21-CE9B92F52E59}"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494FF-8107-4326-9B58-6E2002FFF6BF}">
      <dsp:nvSpPr>
        <dsp:cNvPr id="0" name=""/>
        <dsp:cNvSpPr/>
      </dsp:nvSpPr>
      <dsp:spPr>
        <a:xfrm>
          <a:off x="2889339" y="1650779"/>
          <a:ext cx="557680" cy="1224207"/>
        </a:xfrm>
        <a:custGeom>
          <a:avLst/>
          <a:gdLst/>
          <a:ahLst/>
          <a:cxnLst/>
          <a:rect l="0" t="0" r="0" b="0"/>
          <a:pathLst>
            <a:path>
              <a:moveTo>
                <a:pt x="0" y="0"/>
              </a:moveTo>
              <a:lnTo>
                <a:pt x="278840" y="0"/>
              </a:lnTo>
              <a:lnTo>
                <a:pt x="278840" y="1224207"/>
              </a:lnTo>
              <a:lnTo>
                <a:pt x="557680" y="1224207"/>
              </a:lnTo>
            </a:path>
          </a:pathLst>
        </a:custGeom>
        <a:noFill/>
        <a:ln w="25400" cap="flat" cmpd="sng" algn="ctr">
          <a:prstDash val="solid"/>
        </a:ln>
        <a:effectLst/>
      </dsp:spPr>
      <dsp:style>
        <a:lnRef idx="2">
          <a:scrgbClr r="0" g="0" b="0"/>
        </a:lnRef>
        <a:fillRef idx="0">
          <a:scrgbClr r="0" g="0" b="0"/>
        </a:fillRef>
        <a:effectRef idx="0">
          <a:scrgbClr r="0" g="0" b="0"/>
        </a:effectRef>
        <a:fontRef idx="minor"/>
      </dsp:style>
    </dsp:sp>
    <dsp:sp modelId="{0E4C2D1E-5CA4-4170-A7DF-47B5FFAEACAF}">
      <dsp:nvSpPr>
        <dsp:cNvPr id="0" name=""/>
        <dsp:cNvSpPr/>
      </dsp:nvSpPr>
      <dsp:spPr>
        <a:xfrm>
          <a:off x="2889339" y="1598622"/>
          <a:ext cx="566853" cy="91440"/>
        </a:xfrm>
        <a:custGeom>
          <a:avLst/>
          <a:gdLst/>
          <a:ahLst/>
          <a:cxnLst/>
          <a:rect l="0" t="0" r="0" b="0"/>
          <a:pathLst>
            <a:path>
              <a:moveTo>
                <a:pt x="0" y="52157"/>
              </a:moveTo>
              <a:lnTo>
                <a:pt x="288013" y="52157"/>
              </a:lnTo>
              <a:lnTo>
                <a:pt x="288013" y="45720"/>
              </a:lnTo>
              <a:lnTo>
                <a:pt x="566853" y="45720"/>
              </a:lnTo>
            </a:path>
          </a:pathLst>
        </a:custGeom>
        <a:noFill/>
        <a:ln w="25400" cap="flat" cmpd="sng" algn="ctr">
          <a:prstDash val="solid"/>
        </a:ln>
        <a:effectLst/>
      </dsp:spPr>
      <dsp:style>
        <a:lnRef idx="2">
          <a:scrgbClr r="0" g="0" b="0"/>
        </a:lnRef>
        <a:fillRef idx="0">
          <a:scrgbClr r="0" g="0" b="0"/>
        </a:fillRef>
        <a:effectRef idx="0">
          <a:scrgbClr r="0" g="0" b="0"/>
        </a:effectRef>
        <a:fontRef idx="minor"/>
      </dsp:style>
    </dsp:sp>
    <dsp:sp modelId="{5A5DC34E-537C-44AD-A718-B2D579123B57}">
      <dsp:nvSpPr>
        <dsp:cNvPr id="0" name=""/>
        <dsp:cNvSpPr/>
      </dsp:nvSpPr>
      <dsp:spPr>
        <a:xfrm>
          <a:off x="2889339" y="426572"/>
          <a:ext cx="557680" cy="1224207"/>
        </a:xfrm>
        <a:custGeom>
          <a:avLst/>
          <a:gdLst/>
          <a:ahLst/>
          <a:cxnLst/>
          <a:rect l="0" t="0" r="0" b="0"/>
          <a:pathLst>
            <a:path>
              <a:moveTo>
                <a:pt x="0" y="1224207"/>
              </a:moveTo>
              <a:lnTo>
                <a:pt x="278840" y="1224207"/>
              </a:lnTo>
              <a:lnTo>
                <a:pt x="278840" y="0"/>
              </a:lnTo>
              <a:lnTo>
                <a:pt x="557680" y="0"/>
              </a:lnTo>
            </a:path>
          </a:pathLst>
        </a:custGeom>
        <a:noFill/>
        <a:ln w="25400" cap="flat" cmpd="sng" algn="ctr">
          <a:prstDash val="solid"/>
        </a:ln>
        <a:effectLst/>
      </dsp:spPr>
      <dsp:style>
        <a:lnRef idx="2">
          <a:scrgbClr r="0" g="0" b="0"/>
        </a:lnRef>
        <a:fillRef idx="0">
          <a:scrgbClr r="0" g="0" b="0"/>
        </a:fillRef>
        <a:effectRef idx="0">
          <a:scrgbClr r="0" g="0" b="0"/>
        </a:effectRef>
        <a:fontRef idx="minor"/>
      </dsp:style>
    </dsp:sp>
    <dsp:sp modelId="{BF9A279C-BBB3-4058-9FEF-2CDDCC7FE116}">
      <dsp:nvSpPr>
        <dsp:cNvPr id="0" name=""/>
        <dsp:cNvSpPr/>
      </dsp:nvSpPr>
      <dsp:spPr>
        <a:xfrm>
          <a:off x="100939" y="1225548"/>
          <a:ext cx="2788400" cy="850462"/>
        </a:xfrm>
        <a:prstGeom prst="rect">
          <a:avLst/>
        </a:prstGeom>
        <a:solidFill>
          <a:srgbClr val="F57E00"/>
        </a:solidFill>
        <a:ln w="25400" cap="flat" cmpd="sng" algn="ctr">
          <a:prstDash val="solid"/>
        </a:ln>
        <a:effectLst>
          <a:softEdge rad="0"/>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err="1"/>
            <a:t>Propedeuse</a:t>
          </a:r>
          <a:endParaRPr lang="en-GB" sz="1800" kern="1200" dirty="0"/>
        </a:p>
      </dsp:txBody>
      <dsp:txXfrm>
        <a:off x="100939" y="1225548"/>
        <a:ext cx="2788400" cy="850462"/>
      </dsp:txXfrm>
    </dsp:sp>
    <dsp:sp modelId="{F1C4EEF0-CBB2-423A-869D-D121BCFC1E69}">
      <dsp:nvSpPr>
        <dsp:cNvPr id="0" name=""/>
        <dsp:cNvSpPr/>
      </dsp:nvSpPr>
      <dsp:spPr>
        <a:xfrm>
          <a:off x="3447020" y="1341"/>
          <a:ext cx="2788400" cy="850462"/>
        </a:xfrm>
        <a:prstGeom prst="rect">
          <a:avLst/>
        </a:prstGeom>
        <a:solidFill>
          <a:schemeClr val="bg1">
            <a:lumMod val="7500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Business IT &amp; Management</a:t>
          </a:r>
        </a:p>
        <a:p>
          <a:pPr marL="0" lvl="0" indent="0" algn="ctr" defTabSz="800100">
            <a:lnSpc>
              <a:spcPct val="90000"/>
            </a:lnSpc>
            <a:spcBef>
              <a:spcPct val="0"/>
            </a:spcBef>
            <a:spcAft>
              <a:spcPct val="35000"/>
            </a:spcAft>
            <a:buNone/>
          </a:pPr>
          <a:r>
            <a:rPr lang="en-GB" sz="1800" kern="1200" dirty="0"/>
            <a:t>(BITM)</a:t>
          </a:r>
        </a:p>
      </dsp:txBody>
      <dsp:txXfrm>
        <a:off x="3447020" y="1341"/>
        <a:ext cx="2788400" cy="850462"/>
      </dsp:txXfrm>
    </dsp:sp>
    <dsp:sp modelId="{EC869638-2147-4257-8F41-A1CBCE3FB990}">
      <dsp:nvSpPr>
        <dsp:cNvPr id="0" name=""/>
        <dsp:cNvSpPr/>
      </dsp:nvSpPr>
      <dsp:spPr>
        <a:xfrm>
          <a:off x="3456193" y="1193915"/>
          <a:ext cx="2788400" cy="900852"/>
        </a:xfrm>
        <a:prstGeom prst="rect">
          <a:avLst/>
        </a:prstGeom>
        <a:solidFill>
          <a:srgbClr val="B6B6B6"/>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Software Engineering</a:t>
          </a:r>
        </a:p>
        <a:p>
          <a:pPr marL="0" lvl="0" indent="0" algn="ctr" defTabSz="800100">
            <a:lnSpc>
              <a:spcPct val="90000"/>
            </a:lnSpc>
            <a:spcBef>
              <a:spcPct val="0"/>
            </a:spcBef>
            <a:spcAft>
              <a:spcPct val="35000"/>
            </a:spcAft>
            <a:buNone/>
          </a:pPr>
          <a:r>
            <a:rPr lang="en-GB" sz="1800" kern="1200" dirty="0"/>
            <a:t>(SE)</a:t>
          </a:r>
        </a:p>
      </dsp:txBody>
      <dsp:txXfrm>
        <a:off x="3456193" y="1193915"/>
        <a:ext cx="2788400" cy="900852"/>
      </dsp:txXfrm>
    </dsp:sp>
    <dsp:sp modelId="{BBF5EFF9-E260-45DC-AE69-CBEDE092FF67}">
      <dsp:nvSpPr>
        <dsp:cNvPr id="0" name=""/>
        <dsp:cNvSpPr/>
      </dsp:nvSpPr>
      <dsp:spPr>
        <a:xfrm>
          <a:off x="3447020" y="2449756"/>
          <a:ext cx="2788400" cy="850462"/>
        </a:xfrm>
        <a:prstGeom prst="rect">
          <a:avLst/>
        </a:prstGeom>
        <a:solidFill>
          <a:srgbClr val="B6B6B6"/>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Network Security Engineering</a:t>
          </a:r>
        </a:p>
        <a:p>
          <a:pPr marL="0" lvl="0" indent="0" algn="ctr" defTabSz="800100">
            <a:lnSpc>
              <a:spcPct val="90000"/>
            </a:lnSpc>
            <a:spcBef>
              <a:spcPct val="0"/>
            </a:spcBef>
            <a:spcAft>
              <a:spcPct val="35000"/>
            </a:spcAft>
            <a:buNone/>
          </a:pPr>
          <a:r>
            <a:rPr lang="en-GB" sz="1800" kern="1200" dirty="0"/>
            <a:t>(NSE)</a:t>
          </a:r>
        </a:p>
      </dsp:txBody>
      <dsp:txXfrm>
        <a:off x="3447020" y="2449756"/>
        <a:ext cx="2788400" cy="85046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93" name="PlaceHolder 1"/>
          <p:cNvSpPr>
            <a:spLocks noGrp="1" noRot="1" noChangeAspect="1"/>
          </p:cNvSpPr>
          <p:nvPr>
            <p:ph type="sldImg"/>
          </p:nvPr>
        </p:nvSpPr>
        <p:spPr>
          <a:xfrm>
            <a:off x="0" y="812520"/>
            <a:ext cx="0" cy="0"/>
          </a:xfrm>
          <a:prstGeom prst="rect">
            <a:avLst/>
          </a:prstGeom>
          <a:noFill/>
          <a:ln w="0">
            <a:noFill/>
          </a:ln>
        </p:spPr>
        <p:txBody>
          <a:bodyPr lIns="0" tIns="0" rIns="0" bIns="0" anchor="ctr">
            <a:noAutofit/>
          </a:bodyPr>
          <a:lstStyle/>
          <a:p>
            <a:r>
              <a:rPr lang="en-US" sz="2400" b="0" u="none" strike="noStrike">
                <a:solidFill>
                  <a:schemeClr val="dk1"/>
                </a:solidFill>
                <a:effectLst/>
                <a:uFillTx/>
                <a:latin typeface="Arial"/>
              </a:rPr>
              <a:t>Click to move the slide</a:t>
            </a:r>
          </a:p>
        </p:txBody>
      </p:sp>
      <p:sp>
        <p:nvSpPr>
          <p:cNvPr id="494"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indent="0">
              <a:buNone/>
            </a:pPr>
            <a:r>
              <a:rPr lang="en-US" sz="2000" b="0" u="none" strike="noStrike">
                <a:solidFill>
                  <a:srgbClr val="000000"/>
                </a:solidFill>
                <a:effectLst/>
                <a:uFillTx/>
                <a:latin typeface="Arial"/>
              </a:rPr>
              <a:t>Click to edit the notes format</a:t>
            </a:r>
          </a:p>
        </p:txBody>
      </p:sp>
      <p:sp>
        <p:nvSpPr>
          <p:cNvPr id="495"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US" sz="1400" b="0" u="none" strike="noStrike">
                <a:solidFill>
                  <a:srgbClr val="000000"/>
                </a:solidFill>
                <a:effectLst/>
                <a:uFillTx/>
                <a:latin typeface="Times New Roman"/>
              </a:rPr>
              <a:t>&lt;header&gt;</a:t>
            </a:r>
          </a:p>
        </p:txBody>
      </p:sp>
      <p:sp>
        <p:nvSpPr>
          <p:cNvPr id="496" name="PlaceHolder 4"/>
          <p:cNvSpPr>
            <a:spLocks noGrp="1"/>
          </p:cNvSpPr>
          <p:nvPr>
            <p:ph type="dt" idx="103"/>
          </p:nvPr>
        </p:nvSpPr>
        <p:spPr>
          <a:xfrm>
            <a:off x="4278960" y="0"/>
            <a:ext cx="3280680" cy="534240"/>
          </a:xfrm>
          <a:prstGeom prst="rect">
            <a:avLst/>
          </a:prstGeom>
          <a:noFill/>
          <a:ln w="0">
            <a:noFill/>
          </a:ln>
        </p:spPr>
        <p:txBody>
          <a:bodyPr lIns="0" tIns="0" rIns="0" bIns="0" anchor="t">
            <a:noAutofit/>
          </a:bodyPr>
          <a:lstStyle>
            <a:lvl1pPr indent="0" algn="r">
              <a:buNone/>
              <a:defRPr lang="en-US" sz="1400" b="0" u="none" strike="noStrike">
                <a:solidFill>
                  <a:srgbClr val="000000"/>
                </a:solidFill>
                <a:effectLst/>
                <a:uFillTx/>
                <a:latin typeface="Times New Roman"/>
              </a:defRPr>
            </a:lvl1pPr>
          </a:lstStyle>
          <a:p>
            <a:pPr indent="0" algn="r">
              <a:buNone/>
            </a:pPr>
            <a:r>
              <a:rPr lang="en-US" sz="1400" b="0" u="none" strike="noStrike">
                <a:solidFill>
                  <a:srgbClr val="000000"/>
                </a:solidFill>
                <a:effectLst/>
                <a:uFillTx/>
                <a:latin typeface="Times New Roman"/>
              </a:rPr>
              <a:t>&lt;date/time&gt;</a:t>
            </a:r>
          </a:p>
        </p:txBody>
      </p:sp>
      <p:sp>
        <p:nvSpPr>
          <p:cNvPr id="497" name="PlaceHolder 5"/>
          <p:cNvSpPr>
            <a:spLocks noGrp="1"/>
          </p:cNvSpPr>
          <p:nvPr>
            <p:ph type="ftr" idx="104"/>
          </p:nvPr>
        </p:nvSpPr>
        <p:spPr>
          <a:xfrm>
            <a:off x="0" y="10157400"/>
            <a:ext cx="3280680" cy="534240"/>
          </a:xfrm>
          <a:prstGeom prst="rect">
            <a:avLst/>
          </a:prstGeom>
          <a:noFill/>
          <a:ln w="0">
            <a:noFill/>
          </a:ln>
        </p:spPr>
        <p:txBody>
          <a:bodyPr lIns="0" tIns="0" rIns="0" bIns="0" anchor="b">
            <a:noAutofit/>
          </a:bodyPr>
          <a:lstStyle>
            <a:lvl1pPr indent="0">
              <a:buNone/>
              <a:defRPr lang="en-US" sz="1400" b="0" u="none" strike="noStrike">
                <a:solidFill>
                  <a:srgbClr val="000000"/>
                </a:solidFill>
                <a:effectLst/>
                <a:uFillTx/>
                <a:latin typeface="Times New Roman"/>
              </a:defRPr>
            </a:lvl1pPr>
          </a:lstStyle>
          <a:p>
            <a:pPr indent="0">
              <a:buNone/>
            </a:pPr>
            <a:r>
              <a:rPr lang="en-US" sz="1400" b="0" u="none" strike="noStrike">
                <a:solidFill>
                  <a:srgbClr val="000000"/>
                </a:solidFill>
                <a:effectLst/>
                <a:uFillTx/>
                <a:latin typeface="Times New Roman"/>
              </a:rPr>
              <a:t>&lt;footer&gt;</a:t>
            </a:r>
          </a:p>
        </p:txBody>
      </p:sp>
      <p:sp>
        <p:nvSpPr>
          <p:cNvPr id="498" name="PlaceHolder 6"/>
          <p:cNvSpPr>
            <a:spLocks noGrp="1"/>
          </p:cNvSpPr>
          <p:nvPr>
            <p:ph type="sldNum" idx="105"/>
          </p:nvPr>
        </p:nvSpPr>
        <p:spPr>
          <a:xfrm>
            <a:off x="4278960" y="10157400"/>
            <a:ext cx="3280680" cy="534240"/>
          </a:xfrm>
          <a:prstGeom prst="rect">
            <a:avLst/>
          </a:prstGeom>
          <a:noFill/>
          <a:ln w="0">
            <a:noFill/>
          </a:ln>
        </p:spPr>
        <p:txBody>
          <a:bodyPr lIns="0" tIns="0" rIns="0" bIns="0" anchor="b">
            <a:noAutofit/>
          </a:bodyPr>
          <a:lstStyle>
            <a:lvl1pPr indent="0" algn="r">
              <a:buNone/>
              <a:defRPr lang="en-US" sz="1400" b="0" u="none" strike="noStrike">
                <a:solidFill>
                  <a:srgbClr val="000000"/>
                </a:solidFill>
                <a:effectLst/>
                <a:uFillTx/>
                <a:latin typeface="Times New Roman"/>
              </a:defRPr>
            </a:lvl1pPr>
          </a:lstStyle>
          <a:p>
            <a:pPr indent="0" algn="r">
              <a:buNone/>
            </a:pPr>
            <a:fld id="{3FBD096E-10F4-480D-BD9D-75FAE1A5F839}" type="slidenum">
              <a:rPr lang="en-US" sz="1400" b="0" u="none" strike="noStrike">
                <a:solidFill>
                  <a:srgbClr val="000000"/>
                </a:solidFill>
                <a:effectLst/>
                <a:uFillTx/>
                <a:latin typeface="Times New Roman"/>
              </a:rPr>
              <a:t>‹#›</a:t>
            </a:fld>
            <a:endParaRPr lang="en-US" sz="1400" b="0" u="none" strike="noStrik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PlaceHolder 1"/>
          <p:cNvSpPr>
            <a:spLocks noGrp="1" noRot="1" noChangeAspect="1"/>
          </p:cNvSpPr>
          <p:nvPr>
            <p:ph type="sldImg"/>
          </p:nvPr>
        </p:nvSpPr>
        <p:spPr>
          <a:xfrm>
            <a:off x="41275" y="739775"/>
            <a:ext cx="6586538" cy="3705225"/>
          </a:xfrm>
          <a:prstGeom prst="rect">
            <a:avLst/>
          </a:prstGeom>
          <a:ln w="0">
            <a:noFill/>
          </a:ln>
        </p:spPr>
      </p:sp>
      <p:sp>
        <p:nvSpPr>
          <p:cNvPr id="548" name="PlaceHolder 2"/>
          <p:cNvSpPr>
            <a:spLocks noGrp="1"/>
          </p:cNvSpPr>
          <p:nvPr>
            <p:ph type="body"/>
          </p:nvPr>
        </p:nvSpPr>
        <p:spPr>
          <a:xfrm>
            <a:off x="888840" y="4689360"/>
            <a:ext cx="4890600" cy="4443120"/>
          </a:xfrm>
          <a:prstGeom prst="rect">
            <a:avLst/>
          </a:prstGeom>
          <a:noFill/>
          <a:ln w="9360">
            <a:noFill/>
          </a:ln>
        </p:spPr>
        <p:txBody>
          <a:bodyPr lIns="90360" tIns="45000" rIns="90360" bIns="45000" numCol="1" spcCol="0" anchor="t">
            <a:noAutofit/>
          </a:bodyPr>
          <a:lstStyle/>
          <a:p>
            <a:pPr indent="0">
              <a:lnSpc>
                <a:spcPct val="100000"/>
              </a:lnSpc>
              <a:buNone/>
            </a:pPr>
            <a:r>
              <a:rPr lang="nl-NL" sz="2000" b="0" u="none" strike="noStrike">
                <a:solidFill>
                  <a:srgbClr val="000000"/>
                </a:solidFill>
                <a:effectLst/>
                <a:uFillTx/>
                <a:latin typeface="Arial"/>
                <a:ea typeface="ＭＳ Ｐゴシック"/>
              </a:rPr>
              <a:t>Namen invoegen en voorstellen </a:t>
            </a:r>
            <a:endParaRPr lang="en-US" sz="2000" b="0" u="none" strike="noStrike">
              <a:solidFill>
                <a:srgbClr val="000000"/>
              </a:solidFill>
              <a:effectLst/>
              <a:uFillTx/>
              <a:latin typeface="Arial"/>
            </a:endParaRPr>
          </a:p>
        </p:txBody>
      </p:sp>
      <p:sp>
        <p:nvSpPr>
          <p:cNvPr id="549" name="PlaceHolder 3"/>
          <p:cNvSpPr>
            <a:spLocks noGrp="1"/>
          </p:cNvSpPr>
          <p:nvPr>
            <p:ph type="sldNum" idx="113"/>
          </p:nvPr>
        </p:nvSpPr>
        <p:spPr>
          <a:xfrm>
            <a:off x="3780000" y="9380520"/>
            <a:ext cx="2889000" cy="491760"/>
          </a:xfrm>
          <a:prstGeom prst="rect">
            <a:avLst/>
          </a:prstGeom>
          <a:noFill/>
          <a:ln w="9360">
            <a:noFill/>
          </a:ln>
        </p:spPr>
        <p:txBody>
          <a:bodyPr lIns="90360" tIns="45000" rIns="90360" bIns="45000" numCol="1" spcCol="0" anchor="b">
            <a:noAutofit/>
          </a:bodyPr>
          <a:lstStyle>
            <a:lvl1pPr indent="0" algn="r">
              <a:lnSpc>
                <a:spcPct val="100000"/>
              </a:lnSpc>
              <a:buNone/>
              <a:defRPr lang="nl-NL" sz="1200" b="0" u="none" strike="noStrike" baseline="-25000">
                <a:solidFill>
                  <a:schemeClr val="dk1"/>
                </a:solidFill>
                <a:effectLst/>
                <a:uFillTx/>
                <a:latin typeface="Arial"/>
                <a:ea typeface="ＭＳ Ｐゴシック"/>
              </a:defRPr>
            </a:lvl1pPr>
          </a:lstStyle>
          <a:p>
            <a:pPr indent="0" algn="r">
              <a:lnSpc>
                <a:spcPct val="100000"/>
              </a:lnSpc>
              <a:buNone/>
            </a:pPr>
            <a:fld id="{FB80F322-E5C4-4CC9-91B9-3D2835892F33}" type="slidenum">
              <a:rPr lang="nl-NL" sz="1200" b="0" u="none" strike="noStrike" baseline="-25000">
                <a:solidFill>
                  <a:schemeClr val="dk1"/>
                </a:solidFill>
                <a:effectLst/>
                <a:uFillTx/>
                <a:latin typeface="Arial"/>
                <a:ea typeface="ＭＳ Ｐゴシック"/>
              </a:rPr>
              <a:t>2</a:t>
            </a:fld>
            <a:endParaRPr lang="en-US" sz="1200" b="0" u="none" strike="noStrike">
              <a:solidFill>
                <a:srgbClr val="000000"/>
              </a:solidFill>
              <a:effectLst/>
              <a:uFillTx/>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PlaceHolder 1"/>
          <p:cNvSpPr>
            <a:spLocks noGrp="1" noRot="1" noChangeAspect="1"/>
          </p:cNvSpPr>
          <p:nvPr>
            <p:ph type="sldImg"/>
          </p:nvPr>
        </p:nvSpPr>
        <p:spPr>
          <a:xfrm>
            <a:off x="41400" y="739800"/>
            <a:ext cx="6586200" cy="3704760"/>
          </a:xfrm>
          <a:prstGeom prst="rect">
            <a:avLst/>
          </a:prstGeom>
          <a:ln w="0">
            <a:noFill/>
          </a:ln>
        </p:spPr>
      </p:sp>
      <p:sp>
        <p:nvSpPr>
          <p:cNvPr id="575" name="PlaceHolder 2"/>
          <p:cNvSpPr>
            <a:spLocks noGrp="1"/>
          </p:cNvSpPr>
          <p:nvPr>
            <p:ph type="body"/>
          </p:nvPr>
        </p:nvSpPr>
        <p:spPr>
          <a:xfrm>
            <a:off x="888840" y="4689360"/>
            <a:ext cx="4890600" cy="4443120"/>
          </a:xfrm>
          <a:prstGeom prst="rect">
            <a:avLst/>
          </a:prstGeom>
          <a:noFill/>
          <a:ln w="9360">
            <a:noFill/>
          </a:ln>
        </p:spPr>
        <p:txBody>
          <a:bodyPr lIns="90360" tIns="45000" rIns="90360" bIns="45000" numCol="1" spcCol="0" anchor="t">
            <a:noAutofit/>
          </a:bodyPr>
          <a:lstStyle/>
          <a:p>
            <a:pPr indent="0">
              <a:lnSpc>
                <a:spcPct val="100000"/>
              </a:lnSpc>
              <a:buNone/>
            </a:pPr>
            <a:r>
              <a:rPr lang="nl-NL" sz="2000" b="0" u="none" strike="noStrike">
                <a:solidFill>
                  <a:srgbClr val="000000"/>
                </a:solidFill>
                <a:effectLst/>
                <a:uFillTx/>
                <a:latin typeface="Arial"/>
                <a:ea typeface="ＭＳ Ｐゴシック"/>
              </a:rPr>
              <a:t>Inschrijven via studielink, voor 1 mei 2025. </a:t>
            </a:r>
            <a:endParaRPr lang="en-US" sz="2000" b="0" u="none" strike="noStrike">
              <a:solidFill>
                <a:srgbClr val="000000"/>
              </a:solidFill>
              <a:effectLst/>
              <a:uFillTx/>
              <a:latin typeface="Arial"/>
            </a:endParaRPr>
          </a:p>
        </p:txBody>
      </p:sp>
      <p:sp>
        <p:nvSpPr>
          <p:cNvPr id="576" name="PlaceHolder 3"/>
          <p:cNvSpPr>
            <a:spLocks noGrp="1"/>
          </p:cNvSpPr>
          <p:nvPr>
            <p:ph type="sldNum" idx="122"/>
          </p:nvPr>
        </p:nvSpPr>
        <p:spPr>
          <a:xfrm>
            <a:off x="3780000" y="9380520"/>
            <a:ext cx="2889000" cy="491760"/>
          </a:xfrm>
          <a:prstGeom prst="rect">
            <a:avLst/>
          </a:prstGeom>
          <a:noFill/>
          <a:ln w="9360">
            <a:noFill/>
          </a:ln>
        </p:spPr>
        <p:txBody>
          <a:bodyPr lIns="90360" tIns="45000" rIns="90360" bIns="45000" numCol="1" spcCol="0" anchor="b">
            <a:noAutofit/>
          </a:bodyPr>
          <a:lstStyle>
            <a:lvl1pPr indent="0" algn="r">
              <a:lnSpc>
                <a:spcPct val="100000"/>
              </a:lnSpc>
              <a:buNone/>
              <a:defRPr lang="nl-NL" sz="1200" b="0" u="none" strike="noStrike" baseline="-25000">
                <a:solidFill>
                  <a:schemeClr val="dk1"/>
                </a:solidFill>
                <a:effectLst/>
                <a:uFillTx/>
                <a:latin typeface="Arial"/>
                <a:ea typeface="ＭＳ Ｐゴシック"/>
              </a:defRPr>
            </a:lvl1pPr>
          </a:lstStyle>
          <a:p>
            <a:pPr indent="0" algn="r">
              <a:lnSpc>
                <a:spcPct val="100000"/>
              </a:lnSpc>
              <a:buNone/>
            </a:pPr>
            <a:fld id="{6E63FC3A-075B-4DEC-8FDE-2938801F9AEE}" type="slidenum">
              <a:rPr lang="nl-NL" sz="1200" b="0" u="none" strike="noStrike" baseline="-25000">
                <a:solidFill>
                  <a:schemeClr val="dk1"/>
                </a:solidFill>
                <a:effectLst/>
                <a:uFillTx/>
                <a:latin typeface="Arial"/>
                <a:ea typeface="ＭＳ Ｐゴシック"/>
              </a:rPr>
              <a:t>14</a:t>
            </a:fld>
            <a:endParaRPr lang="en-US" sz="1200" b="0" u="none" strike="noStrike">
              <a:solidFill>
                <a:srgbClr val="000000"/>
              </a:solidFill>
              <a:effectLst/>
              <a:uFillTx/>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PlaceHolder 1"/>
          <p:cNvSpPr>
            <a:spLocks noGrp="1" noRot="1" noChangeAspect="1"/>
          </p:cNvSpPr>
          <p:nvPr>
            <p:ph type="sldImg"/>
          </p:nvPr>
        </p:nvSpPr>
        <p:spPr>
          <a:xfrm>
            <a:off x="41400" y="739800"/>
            <a:ext cx="6586200" cy="3704760"/>
          </a:xfrm>
          <a:prstGeom prst="rect">
            <a:avLst/>
          </a:prstGeom>
          <a:ln w="0">
            <a:noFill/>
          </a:ln>
        </p:spPr>
      </p:sp>
      <p:sp>
        <p:nvSpPr>
          <p:cNvPr id="551" name="PlaceHolder 2"/>
          <p:cNvSpPr>
            <a:spLocks noGrp="1"/>
          </p:cNvSpPr>
          <p:nvPr>
            <p:ph type="body"/>
          </p:nvPr>
        </p:nvSpPr>
        <p:spPr>
          <a:xfrm>
            <a:off x="888840" y="4689360"/>
            <a:ext cx="4890600" cy="4443120"/>
          </a:xfrm>
          <a:prstGeom prst="rect">
            <a:avLst/>
          </a:prstGeom>
          <a:noFill/>
          <a:ln w="9360">
            <a:noFill/>
          </a:ln>
        </p:spPr>
        <p:txBody>
          <a:bodyPr lIns="90360" tIns="45000" rIns="90360" bIns="45000" numCol="1" spcCol="0" anchor="t">
            <a:noAutofit/>
          </a:bodyPr>
          <a:lstStyle/>
          <a:p>
            <a:pPr indent="0">
              <a:buNone/>
            </a:pPr>
            <a:endParaRPr lang="en-US" sz="1800" b="0" u="none" strike="noStrike">
              <a:solidFill>
                <a:srgbClr val="000000"/>
              </a:solidFill>
              <a:effectLst/>
              <a:uFillTx/>
              <a:latin typeface="Arial"/>
            </a:endParaRPr>
          </a:p>
        </p:txBody>
      </p:sp>
      <p:sp>
        <p:nvSpPr>
          <p:cNvPr id="552" name="PlaceHolder 3"/>
          <p:cNvSpPr>
            <a:spLocks noGrp="1"/>
          </p:cNvSpPr>
          <p:nvPr>
            <p:ph type="sldNum" idx="114"/>
          </p:nvPr>
        </p:nvSpPr>
        <p:spPr>
          <a:xfrm>
            <a:off x="3780000" y="9380520"/>
            <a:ext cx="2889000" cy="491760"/>
          </a:xfrm>
          <a:prstGeom prst="rect">
            <a:avLst/>
          </a:prstGeom>
          <a:noFill/>
          <a:ln w="9360">
            <a:noFill/>
          </a:ln>
        </p:spPr>
        <p:txBody>
          <a:bodyPr lIns="90360" tIns="45000" rIns="90360" bIns="45000" numCol="1" spcCol="0" anchor="b">
            <a:noAutofit/>
          </a:bodyPr>
          <a:lstStyle>
            <a:lvl1pPr indent="0" algn="r">
              <a:lnSpc>
                <a:spcPct val="100000"/>
              </a:lnSpc>
              <a:buNone/>
              <a:defRPr lang="nl-NL" sz="1200" b="0" u="none" strike="noStrike" baseline="-25000">
                <a:solidFill>
                  <a:schemeClr val="dk1"/>
                </a:solidFill>
                <a:effectLst/>
                <a:uFillTx/>
                <a:latin typeface="Arial"/>
                <a:ea typeface="ＭＳ Ｐゴシック"/>
              </a:defRPr>
            </a:lvl1pPr>
          </a:lstStyle>
          <a:p>
            <a:pPr indent="0" algn="r">
              <a:lnSpc>
                <a:spcPct val="100000"/>
              </a:lnSpc>
              <a:buNone/>
            </a:pPr>
            <a:fld id="{2FF49E9B-C058-49BF-8AF7-25FAFE9D4752}" type="slidenum">
              <a:rPr lang="nl-NL" sz="1200" b="0" u="none" strike="noStrike" baseline="-25000">
                <a:solidFill>
                  <a:schemeClr val="dk1"/>
                </a:solidFill>
                <a:effectLst/>
                <a:uFillTx/>
                <a:latin typeface="Arial"/>
                <a:ea typeface="ＭＳ Ｐゴシック"/>
              </a:rPr>
              <a:t>3</a:t>
            </a:fld>
            <a:endParaRPr lang="en-US" sz="1200" b="0" u="none" strike="noStrike">
              <a:solidFill>
                <a:srgbClr val="000000"/>
              </a:solidFill>
              <a:effectLst/>
              <a:uFillTx/>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PlaceHolder 1"/>
          <p:cNvSpPr>
            <a:spLocks noGrp="1"/>
          </p:cNvSpPr>
          <p:nvPr>
            <p:ph type="sldNum" idx="115"/>
          </p:nvPr>
        </p:nvSpPr>
        <p:spPr>
          <a:xfrm>
            <a:off x="3780000" y="9380520"/>
            <a:ext cx="2889000" cy="491760"/>
          </a:xfrm>
          <a:prstGeom prst="rect">
            <a:avLst/>
          </a:prstGeom>
          <a:noFill/>
          <a:ln w="9360">
            <a:noFill/>
          </a:ln>
        </p:spPr>
        <p:txBody>
          <a:bodyPr lIns="90360" tIns="45000" rIns="90360" bIns="45000" numCol="1" spcCol="0" anchor="b">
            <a:noAutofit/>
          </a:bodyPr>
          <a:lstStyle>
            <a:lvl1pPr indent="0" algn="r">
              <a:lnSpc>
                <a:spcPct val="100000"/>
              </a:lnSpc>
              <a:buNone/>
              <a:defRPr lang="nl-NL" sz="1200" b="0" u="none" strike="noStrike">
                <a:solidFill>
                  <a:srgbClr val="000000"/>
                </a:solidFill>
                <a:effectLst/>
                <a:uFillTx/>
                <a:latin typeface="Times New Roman"/>
                <a:ea typeface="ＭＳ Ｐゴシック"/>
              </a:defRPr>
            </a:lvl1pPr>
          </a:lstStyle>
          <a:p>
            <a:pPr indent="0" algn="r">
              <a:lnSpc>
                <a:spcPct val="100000"/>
              </a:lnSpc>
              <a:buNone/>
            </a:pPr>
            <a:fld id="{0AC0DD91-9A24-49BD-BC77-1E03B4F3565D}" type="slidenum">
              <a:rPr lang="nl-NL" sz="1200" b="0" u="none" strike="noStrike">
                <a:solidFill>
                  <a:srgbClr val="000000"/>
                </a:solidFill>
                <a:effectLst/>
                <a:uFillTx/>
                <a:latin typeface="Times New Roman"/>
                <a:ea typeface="ＭＳ Ｐゴシック"/>
              </a:rPr>
              <a:t>4</a:t>
            </a:fld>
            <a:endParaRPr lang="en-US" sz="1200" b="0" u="none" strike="noStrike">
              <a:solidFill>
                <a:srgbClr val="000000"/>
              </a:solidFill>
              <a:effectLst/>
              <a:uFillTx/>
              <a:latin typeface="Times New Roman"/>
            </a:endParaRPr>
          </a:p>
        </p:txBody>
      </p:sp>
      <p:sp>
        <p:nvSpPr>
          <p:cNvPr id="554" name="PlaceHolder 2"/>
          <p:cNvSpPr>
            <a:spLocks noGrp="1" noRot="1" noChangeAspect="1"/>
          </p:cNvSpPr>
          <p:nvPr>
            <p:ph type="sldImg"/>
          </p:nvPr>
        </p:nvSpPr>
        <p:spPr>
          <a:xfrm>
            <a:off x="41400" y="739800"/>
            <a:ext cx="6586200" cy="3704760"/>
          </a:xfrm>
          <a:prstGeom prst="rect">
            <a:avLst/>
          </a:prstGeom>
          <a:ln w="0">
            <a:noFill/>
          </a:ln>
        </p:spPr>
      </p:sp>
      <p:sp>
        <p:nvSpPr>
          <p:cNvPr id="555" name="PlaceHolder 3"/>
          <p:cNvSpPr>
            <a:spLocks noGrp="1"/>
          </p:cNvSpPr>
          <p:nvPr>
            <p:ph type="body"/>
          </p:nvPr>
        </p:nvSpPr>
        <p:spPr>
          <a:xfrm>
            <a:off x="888840" y="4689360"/>
            <a:ext cx="4890600" cy="4443120"/>
          </a:xfrm>
          <a:prstGeom prst="rect">
            <a:avLst/>
          </a:prstGeom>
          <a:noFill/>
          <a:ln w="9360">
            <a:noFill/>
          </a:ln>
        </p:spPr>
        <p:txBody>
          <a:bodyPr lIns="90360" tIns="45000" rIns="90360" bIns="45000" numCol="1" spcCol="0" anchor="t">
            <a:noAutofit/>
          </a:bodyPr>
          <a:lstStyle/>
          <a:p>
            <a:pPr indent="0">
              <a:buNone/>
            </a:pPr>
            <a:endParaRPr lang="en-US" sz="1800" b="0" u="none" strike="noStrike">
              <a:solidFill>
                <a:srgbClr val="000000"/>
              </a:solidFill>
              <a:effectLst/>
              <a:uFillTx/>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PlaceHolder 1"/>
          <p:cNvSpPr>
            <a:spLocks noGrp="1"/>
          </p:cNvSpPr>
          <p:nvPr>
            <p:ph type="sldNum" idx="116"/>
          </p:nvPr>
        </p:nvSpPr>
        <p:spPr>
          <a:xfrm>
            <a:off x="3780000" y="9380520"/>
            <a:ext cx="2889000" cy="491760"/>
          </a:xfrm>
          <a:prstGeom prst="rect">
            <a:avLst/>
          </a:prstGeom>
          <a:noFill/>
          <a:ln w="9360">
            <a:noFill/>
          </a:ln>
        </p:spPr>
        <p:txBody>
          <a:bodyPr lIns="90360" tIns="45000" rIns="90360" bIns="45000" numCol="1" spcCol="0" anchor="b">
            <a:noAutofit/>
          </a:bodyPr>
          <a:lstStyle>
            <a:lvl1pPr indent="0" algn="r">
              <a:lnSpc>
                <a:spcPct val="100000"/>
              </a:lnSpc>
              <a:buNone/>
              <a:defRPr lang="nl-NL" sz="1200" b="0" u="none" strike="noStrike">
                <a:solidFill>
                  <a:srgbClr val="000000"/>
                </a:solidFill>
                <a:effectLst/>
                <a:uFillTx/>
                <a:latin typeface="Times New Roman"/>
                <a:ea typeface="ＭＳ Ｐゴシック"/>
              </a:defRPr>
            </a:lvl1pPr>
          </a:lstStyle>
          <a:p>
            <a:pPr indent="0" algn="r">
              <a:lnSpc>
                <a:spcPct val="100000"/>
              </a:lnSpc>
              <a:buNone/>
            </a:pPr>
            <a:fld id="{70D55606-2CFD-48A2-8B18-B4E26897FED3}" type="slidenum">
              <a:rPr lang="nl-NL" sz="1200" b="0" u="none" strike="noStrike">
                <a:solidFill>
                  <a:srgbClr val="000000"/>
                </a:solidFill>
                <a:effectLst/>
                <a:uFillTx/>
                <a:latin typeface="Times New Roman"/>
                <a:ea typeface="ＭＳ Ｐゴシック"/>
              </a:rPr>
              <a:t>5</a:t>
            </a:fld>
            <a:endParaRPr lang="en-US" sz="1200" b="0" u="none" strike="noStrike">
              <a:solidFill>
                <a:srgbClr val="000000"/>
              </a:solidFill>
              <a:effectLst/>
              <a:uFillTx/>
              <a:latin typeface="Times New Roman"/>
            </a:endParaRPr>
          </a:p>
        </p:txBody>
      </p:sp>
      <p:sp>
        <p:nvSpPr>
          <p:cNvPr id="557" name="PlaceHolder 2"/>
          <p:cNvSpPr>
            <a:spLocks noGrp="1" noRot="1" noChangeAspect="1"/>
          </p:cNvSpPr>
          <p:nvPr>
            <p:ph type="sldImg"/>
          </p:nvPr>
        </p:nvSpPr>
        <p:spPr>
          <a:xfrm>
            <a:off x="41400" y="739800"/>
            <a:ext cx="6586200" cy="3704760"/>
          </a:xfrm>
          <a:prstGeom prst="rect">
            <a:avLst/>
          </a:prstGeom>
          <a:ln w="0">
            <a:noFill/>
          </a:ln>
        </p:spPr>
      </p:sp>
      <p:sp>
        <p:nvSpPr>
          <p:cNvPr id="558" name="PlaceHolder 3"/>
          <p:cNvSpPr>
            <a:spLocks noGrp="1"/>
          </p:cNvSpPr>
          <p:nvPr>
            <p:ph type="body"/>
          </p:nvPr>
        </p:nvSpPr>
        <p:spPr>
          <a:xfrm>
            <a:off x="888840" y="4689360"/>
            <a:ext cx="4890600" cy="4443120"/>
          </a:xfrm>
          <a:prstGeom prst="rect">
            <a:avLst/>
          </a:prstGeom>
          <a:noFill/>
          <a:ln w="9360">
            <a:noFill/>
          </a:ln>
        </p:spPr>
        <p:txBody>
          <a:bodyPr lIns="90360" tIns="45000" rIns="90360" bIns="45000" numCol="1" spcCol="0" anchor="t">
            <a:noAutofit/>
          </a:bodyPr>
          <a:lstStyle/>
          <a:p>
            <a:pPr indent="0">
              <a:buNone/>
            </a:pPr>
            <a:endParaRPr lang="en-US" sz="1800" b="0" u="none" strike="noStrike">
              <a:solidFill>
                <a:srgbClr val="000000"/>
              </a:solidFill>
              <a:effectLst/>
              <a:uFillTx/>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PlaceHolder 1"/>
          <p:cNvSpPr>
            <a:spLocks noGrp="1" noRot="1" noChangeAspect="1"/>
          </p:cNvSpPr>
          <p:nvPr>
            <p:ph type="sldImg"/>
          </p:nvPr>
        </p:nvSpPr>
        <p:spPr>
          <a:xfrm>
            <a:off x="41400" y="739800"/>
            <a:ext cx="6586200" cy="3704760"/>
          </a:xfrm>
          <a:prstGeom prst="rect">
            <a:avLst/>
          </a:prstGeom>
          <a:ln w="0">
            <a:noFill/>
          </a:ln>
        </p:spPr>
      </p:sp>
      <p:sp>
        <p:nvSpPr>
          <p:cNvPr id="560" name="PlaceHolder 2"/>
          <p:cNvSpPr>
            <a:spLocks noGrp="1"/>
          </p:cNvSpPr>
          <p:nvPr>
            <p:ph type="body"/>
          </p:nvPr>
        </p:nvSpPr>
        <p:spPr>
          <a:xfrm>
            <a:off x="888840" y="4689360"/>
            <a:ext cx="4890600" cy="4443120"/>
          </a:xfrm>
          <a:prstGeom prst="rect">
            <a:avLst/>
          </a:prstGeom>
          <a:noFill/>
          <a:ln w="9360">
            <a:noFill/>
          </a:ln>
        </p:spPr>
        <p:txBody>
          <a:bodyPr lIns="90360" tIns="45000" rIns="90360" bIns="45000" numCol="1" spcCol="0" anchor="t">
            <a:noAutofit/>
          </a:bodyPr>
          <a:lstStyle/>
          <a:p>
            <a:pPr indent="0">
              <a:lnSpc>
                <a:spcPct val="100000"/>
              </a:lnSpc>
              <a:buNone/>
            </a:pPr>
            <a:r>
              <a:rPr lang="nl-NL" sz="2000" b="0" u="none" strike="noStrike">
                <a:solidFill>
                  <a:srgbClr val="000000"/>
                </a:solidFill>
                <a:effectLst/>
                <a:uFillTx/>
                <a:latin typeface="Arial"/>
                <a:ea typeface="ＭＳ Ｐゴシック"/>
              </a:rPr>
              <a:t>Inschrijven via studielink, voor 1 mei 2025. </a:t>
            </a:r>
            <a:endParaRPr lang="en-US" sz="2000" b="0" u="none" strike="noStrike">
              <a:solidFill>
                <a:srgbClr val="000000"/>
              </a:solidFill>
              <a:effectLst/>
              <a:uFillTx/>
              <a:latin typeface="Arial"/>
            </a:endParaRPr>
          </a:p>
        </p:txBody>
      </p:sp>
      <p:sp>
        <p:nvSpPr>
          <p:cNvPr id="561" name="PlaceHolder 3"/>
          <p:cNvSpPr>
            <a:spLocks noGrp="1"/>
          </p:cNvSpPr>
          <p:nvPr>
            <p:ph type="sldNum" idx="117"/>
          </p:nvPr>
        </p:nvSpPr>
        <p:spPr>
          <a:xfrm>
            <a:off x="3780000" y="9380520"/>
            <a:ext cx="2889000" cy="491760"/>
          </a:xfrm>
          <a:prstGeom prst="rect">
            <a:avLst/>
          </a:prstGeom>
          <a:noFill/>
          <a:ln w="9360">
            <a:noFill/>
          </a:ln>
        </p:spPr>
        <p:txBody>
          <a:bodyPr lIns="90360" tIns="45000" rIns="90360" bIns="45000" numCol="1" spcCol="0" anchor="b">
            <a:noAutofit/>
          </a:bodyPr>
          <a:lstStyle>
            <a:lvl1pPr indent="0" algn="r">
              <a:lnSpc>
                <a:spcPct val="100000"/>
              </a:lnSpc>
              <a:buNone/>
              <a:defRPr lang="nl-NL" sz="1200" b="0" u="none" strike="noStrike" baseline="-25000">
                <a:solidFill>
                  <a:schemeClr val="dk1"/>
                </a:solidFill>
                <a:effectLst/>
                <a:uFillTx/>
                <a:latin typeface="Arial"/>
                <a:ea typeface="ＭＳ Ｐゴシック"/>
              </a:defRPr>
            </a:lvl1pPr>
          </a:lstStyle>
          <a:p>
            <a:pPr indent="0" algn="r">
              <a:lnSpc>
                <a:spcPct val="100000"/>
              </a:lnSpc>
              <a:buNone/>
            </a:pPr>
            <a:fld id="{FF64137A-8284-40FA-BC01-9AB11FF01995}" type="slidenum">
              <a:rPr lang="nl-NL" sz="1200" b="0" u="none" strike="noStrike" baseline="-25000">
                <a:solidFill>
                  <a:schemeClr val="dk1"/>
                </a:solidFill>
                <a:effectLst/>
                <a:uFillTx/>
                <a:latin typeface="Arial"/>
                <a:ea typeface="ＭＳ Ｐゴシック"/>
              </a:rPr>
              <a:t>6</a:t>
            </a:fld>
            <a:endParaRPr lang="en-US" sz="1200" b="0" u="none" strike="noStrike">
              <a:solidFill>
                <a:srgbClr val="000000"/>
              </a:solidFill>
              <a:effectLst/>
              <a:uFillTx/>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noRot="1" noChangeAspect="1"/>
          </p:cNvSpPr>
          <p:nvPr>
            <p:ph type="sldImg"/>
          </p:nvPr>
        </p:nvSpPr>
        <p:spPr>
          <a:xfrm>
            <a:off x="41400" y="739800"/>
            <a:ext cx="6586200" cy="3704760"/>
          </a:xfrm>
          <a:prstGeom prst="rect">
            <a:avLst/>
          </a:prstGeom>
          <a:ln w="0">
            <a:noFill/>
          </a:ln>
        </p:spPr>
      </p:sp>
      <p:sp>
        <p:nvSpPr>
          <p:cNvPr id="563" name="PlaceHolder 2"/>
          <p:cNvSpPr>
            <a:spLocks noGrp="1"/>
          </p:cNvSpPr>
          <p:nvPr>
            <p:ph type="body"/>
          </p:nvPr>
        </p:nvSpPr>
        <p:spPr>
          <a:xfrm>
            <a:off x="888840" y="4689360"/>
            <a:ext cx="4890600" cy="4443120"/>
          </a:xfrm>
          <a:prstGeom prst="rect">
            <a:avLst/>
          </a:prstGeom>
          <a:noFill/>
          <a:ln w="9360">
            <a:noFill/>
          </a:ln>
        </p:spPr>
        <p:txBody>
          <a:bodyPr lIns="90360" tIns="45000" rIns="90360" bIns="45000" numCol="1" spcCol="0" anchor="t">
            <a:noAutofit/>
          </a:bodyPr>
          <a:lstStyle/>
          <a:p>
            <a:pPr indent="0">
              <a:buNone/>
            </a:pPr>
            <a:endParaRPr lang="en-US" sz="1800" b="0" u="none" strike="noStrike">
              <a:solidFill>
                <a:srgbClr val="000000"/>
              </a:solidFill>
              <a:effectLst/>
              <a:uFillTx/>
              <a:latin typeface="Arial"/>
            </a:endParaRPr>
          </a:p>
        </p:txBody>
      </p:sp>
      <p:sp>
        <p:nvSpPr>
          <p:cNvPr id="564" name="PlaceHolder 3"/>
          <p:cNvSpPr>
            <a:spLocks noGrp="1"/>
          </p:cNvSpPr>
          <p:nvPr>
            <p:ph type="sldNum" idx="118"/>
          </p:nvPr>
        </p:nvSpPr>
        <p:spPr>
          <a:xfrm>
            <a:off x="3780000" y="9380520"/>
            <a:ext cx="2889000" cy="491760"/>
          </a:xfrm>
          <a:prstGeom prst="rect">
            <a:avLst/>
          </a:prstGeom>
          <a:noFill/>
          <a:ln w="9360">
            <a:noFill/>
          </a:ln>
        </p:spPr>
        <p:txBody>
          <a:bodyPr lIns="90360" tIns="45000" rIns="90360" bIns="45000" numCol="1" spcCol="0" anchor="b">
            <a:noAutofit/>
          </a:bodyPr>
          <a:lstStyle>
            <a:lvl1pPr indent="0" algn="r">
              <a:lnSpc>
                <a:spcPct val="100000"/>
              </a:lnSpc>
              <a:buNone/>
              <a:defRPr lang="nl-NL" sz="1200" b="0" u="none" strike="noStrike" baseline="-25000">
                <a:solidFill>
                  <a:schemeClr val="dk1"/>
                </a:solidFill>
                <a:effectLst/>
                <a:uFillTx/>
                <a:latin typeface="Arial"/>
                <a:ea typeface="ＭＳ Ｐゴシック"/>
              </a:defRPr>
            </a:lvl1pPr>
          </a:lstStyle>
          <a:p>
            <a:pPr indent="0" algn="r">
              <a:lnSpc>
                <a:spcPct val="100000"/>
              </a:lnSpc>
              <a:buNone/>
            </a:pPr>
            <a:fld id="{5D92CF06-0119-485D-B061-8022463CEB0A}" type="slidenum">
              <a:rPr lang="nl-NL" sz="1200" b="0" u="none" strike="noStrike" baseline="-25000">
                <a:solidFill>
                  <a:schemeClr val="dk1"/>
                </a:solidFill>
                <a:effectLst/>
                <a:uFillTx/>
                <a:latin typeface="Arial"/>
                <a:ea typeface="ＭＳ Ｐゴシック"/>
              </a:rPr>
              <a:t>7</a:t>
            </a:fld>
            <a:endParaRPr lang="en-US" sz="1200" b="0" u="none" strike="noStrike">
              <a:solidFill>
                <a:srgbClr val="000000"/>
              </a:solidFill>
              <a:effectLst/>
              <a:uFillTx/>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PlaceHolder 1"/>
          <p:cNvSpPr>
            <a:spLocks noGrp="1" noRot="1" noChangeAspect="1"/>
          </p:cNvSpPr>
          <p:nvPr>
            <p:ph type="sldImg"/>
          </p:nvPr>
        </p:nvSpPr>
        <p:spPr>
          <a:xfrm>
            <a:off x="41400" y="739800"/>
            <a:ext cx="6586200" cy="3704760"/>
          </a:xfrm>
          <a:prstGeom prst="rect">
            <a:avLst/>
          </a:prstGeom>
          <a:ln w="0">
            <a:noFill/>
          </a:ln>
        </p:spPr>
      </p:sp>
      <p:sp>
        <p:nvSpPr>
          <p:cNvPr id="566" name="PlaceHolder 2"/>
          <p:cNvSpPr>
            <a:spLocks noGrp="1"/>
          </p:cNvSpPr>
          <p:nvPr>
            <p:ph type="body"/>
          </p:nvPr>
        </p:nvSpPr>
        <p:spPr>
          <a:xfrm>
            <a:off x="888840" y="4689360"/>
            <a:ext cx="4890600" cy="4443120"/>
          </a:xfrm>
          <a:prstGeom prst="rect">
            <a:avLst/>
          </a:prstGeom>
          <a:noFill/>
          <a:ln w="9360">
            <a:noFill/>
          </a:ln>
        </p:spPr>
        <p:txBody>
          <a:bodyPr lIns="90360" tIns="45000" rIns="90360" bIns="45000" numCol="1" spcCol="0" anchor="t">
            <a:noAutofit/>
          </a:bodyPr>
          <a:lstStyle/>
          <a:p>
            <a:pPr indent="0">
              <a:lnSpc>
                <a:spcPct val="100000"/>
              </a:lnSpc>
              <a:buNone/>
            </a:pPr>
            <a:r>
              <a:rPr lang="nl-NL" sz="2000" b="0" u="none" strike="noStrike">
                <a:solidFill>
                  <a:srgbClr val="000000"/>
                </a:solidFill>
                <a:effectLst/>
                <a:uFillTx/>
                <a:latin typeface="Arial"/>
                <a:ea typeface="ＭＳ Ｐゴシック"/>
              </a:rPr>
              <a:t>De preciese opdrachtomschrijving krijgen jullie met het andere materiaal nog wel mee.</a:t>
            </a:r>
            <a:endParaRPr lang="en-US" sz="2000" b="0" u="none" strike="noStrike">
              <a:solidFill>
                <a:srgbClr val="000000"/>
              </a:solidFill>
              <a:effectLst/>
              <a:uFillTx/>
              <a:latin typeface="Arial"/>
            </a:endParaRPr>
          </a:p>
        </p:txBody>
      </p:sp>
      <p:sp>
        <p:nvSpPr>
          <p:cNvPr id="567" name="PlaceHolder 3"/>
          <p:cNvSpPr>
            <a:spLocks noGrp="1"/>
          </p:cNvSpPr>
          <p:nvPr>
            <p:ph type="sldNum" idx="119"/>
          </p:nvPr>
        </p:nvSpPr>
        <p:spPr>
          <a:xfrm>
            <a:off x="3780000" y="9380520"/>
            <a:ext cx="2889000" cy="491760"/>
          </a:xfrm>
          <a:prstGeom prst="rect">
            <a:avLst/>
          </a:prstGeom>
          <a:noFill/>
          <a:ln w="9360">
            <a:noFill/>
          </a:ln>
        </p:spPr>
        <p:txBody>
          <a:bodyPr lIns="90360" tIns="45000" rIns="90360" bIns="45000" numCol="1" spcCol="0" anchor="b">
            <a:noAutofit/>
          </a:bodyPr>
          <a:lstStyle>
            <a:lvl1pPr indent="0" algn="r" defTabSz="914400">
              <a:lnSpc>
                <a:spcPct val="100000"/>
              </a:lnSpc>
              <a:buNone/>
              <a:tabLst>
                <a:tab pos="0" algn="l"/>
              </a:tabLst>
              <a:defRPr lang="nl-NL" sz="1200" b="0" u="none" strike="noStrike" baseline="-25000">
                <a:solidFill>
                  <a:srgbClr val="000000"/>
                </a:solidFill>
                <a:effectLst/>
                <a:uFillTx/>
                <a:latin typeface="Arial"/>
                <a:ea typeface="ＭＳ Ｐゴシック"/>
              </a:defRPr>
            </a:lvl1pPr>
          </a:lstStyle>
          <a:p>
            <a:pPr indent="0" algn="r" defTabSz="914400">
              <a:lnSpc>
                <a:spcPct val="100000"/>
              </a:lnSpc>
              <a:buNone/>
              <a:tabLst>
                <a:tab pos="0" algn="l"/>
              </a:tabLst>
            </a:pPr>
            <a:fld id="{FA0EDF24-0C1F-4FA4-ABD7-7107E9F6044C}" type="slidenum">
              <a:rPr lang="nl-NL" sz="1200" b="0" u="none" strike="noStrike" baseline="-25000">
                <a:solidFill>
                  <a:srgbClr val="000000"/>
                </a:solidFill>
                <a:effectLst/>
                <a:uFillTx/>
                <a:latin typeface="Arial"/>
                <a:ea typeface="ＭＳ Ｐゴシック"/>
              </a:rPr>
              <a:t>8</a:t>
            </a:fld>
            <a:endParaRPr lang="en-US" sz="1200" b="0" u="none" strike="noStrike">
              <a:solidFill>
                <a:srgbClr val="000000"/>
              </a:solidFill>
              <a:effectLst/>
              <a:uFillTx/>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PlaceHolder 1"/>
          <p:cNvSpPr>
            <a:spLocks noGrp="1"/>
          </p:cNvSpPr>
          <p:nvPr>
            <p:ph type="sldNum" idx="120"/>
          </p:nvPr>
        </p:nvSpPr>
        <p:spPr>
          <a:xfrm>
            <a:off x="3780000" y="9380520"/>
            <a:ext cx="2889000" cy="491760"/>
          </a:xfrm>
          <a:prstGeom prst="rect">
            <a:avLst/>
          </a:prstGeom>
          <a:noFill/>
          <a:ln w="9360">
            <a:noFill/>
          </a:ln>
        </p:spPr>
        <p:txBody>
          <a:bodyPr lIns="90360" tIns="45000" rIns="90360" bIns="45000" numCol="1" spcCol="0" anchor="b">
            <a:noAutofit/>
          </a:bodyPr>
          <a:lstStyle>
            <a:lvl1pPr indent="0" algn="r">
              <a:lnSpc>
                <a:spcPct val="100000"/>
              </a:lnSpc>
              <a:buNone/>
              <a:defRPr lang="nl-NL" sz="1200" b="0" u="none" strike="noStrike">
                <a:solidFill>
                  <a:srgbClr val="000000"/>
                </a:solidFill>
                <a:effectLst/>
                <a:uFillTx/>
                <a:latin typeface="Times New Roman"/>
                <a:ea typeface="ＭＳ Ｐゴシック"/>
              </a:defRPr>
            </a:lvl1pPr>
          </a:lstStyle>
          <a:p>
            <a:pPr indent="0" algn="r">
              <a:lnSpc>
                <a:spcPct val="100000"/>
              </a:lnSpc>
              <a:buNone/>
            </a:pPr>
            <a:fld id="{82202A14-DBD9-4CC5-BC0D-B7827D2FCA36}" type="slidenum">
              <a:rPr lang="nl-NL" sz="1200" b="0" u="none" strike="noStrike">
                <a:solidFill>
                  <a:srgbClr val="000000"/>
                </a:solidFill>
                <a:effectLst/>
                <a:uFillTx/>
                <a:latin typeface="Times New Roman"/>
                <a:ea typeface="ＭＳ Ｐゴシック"/>
              </a:rPr>
              <a:t>12</a:t>
            </a:fld>
            <a:endParaRPr lang="en-US" sz="1200" b="0" u="none" strike="noStrike">
              <a:solidFill>
                <a:srgbClr val="000000"/>
              </a:solidFill>
              <a:effectLst/>
              <a:uFillTx/>
              <a:latin typeface="Times New Roman"/>
            </a:endParaRPr>
          </a:p>
        </p:txBody>
      </p:sp>
      <p:sp>
        <p:nvSpPr>
          <p:cNvPr id="569" name="PlaceHolder 2"/>
          <p:cNvSpPr>
            <a:spLocks noGrp="1" noRot="1" noChangeAspect="1"/>
          </p:cNvSpPr>
          <p:nvPr>
            <p:ph type="sldImg"/>
          </p:nvPr>
        </p:nvSpPr>
        <p:spPr>
          <a:xfrm>
            <a:off x="41400" y="739800"/>
            <a:ext cx="6586200" cy="3704760"/>
          </a:xfrm>
          <a:prstGeom prst="rect">
            <a:avLst/>
          </a:prstGeom>
          <a:ln w="0">
            <a:noFill/>
          </a:ln>
        </p:spPr>
      </p:sp>
      <p:sp>
        <p:nvSpPr>
          <p:cNvPr id="570" name="PlaceHolder 3"/>
          <p:cNvSpPr>
            <a:spLocks noGrp="1"/>
          </p:cNvSpPr>
          <p:nvPr>
            <p:ph type="body"/>
          </p:nvPr>
        </p:nvSpPr>
        <p:spPr>
          <a:xfrm>
            <a:off x="888840" y="4689360"/>
            <a:ext cx="4890600" cy="4443120"/>
          </a:xfrm>
          <a:prstGeom prst="rect">
            <a:avLst/>
          </a:prstGeom>
          <a:noFill/>
          <a:ln w="9360">
            <a:noFill/>
          </a:ln>
        </p:spPr>
        <p:txBody>
          <a:bodyPr lIns="90360" tIns="45000" rIns="90360" bIns="45000" numCol="1" spcCol="0" anchor="t">
            <a:noAutofit/>
          </a:bodyPr>
          <a:lstStyle/>
          <a:p>
            <a:pPr indent="0">
              <a:buNone/>
            </a:pPr>
            <a:endParaRPr lang="en-US" sz="1800" b="0" u="none" strike="noStrike">
              <a:solidFill>
                <a:srgbClr val="000000"/>
              </a:solidFill>
              <a:effectLst/>
              <a:uFillTx/>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PlaceHolder 1"/>
          <p:cNvSpPr>
            <a:spLocks noGrp="1"/>
          </p:cNvSpPr>
          <p:nvPr>
            <p:ph type="sldNum" idx="121"/>
          </p:nvPr>
        </p:nvSpPr>
        <p:spPr>
          <a:xfrm>
            <a:off x="3780000" y="9380520"/>
            <a:ext cx="2889000" cy="491760"/>
          </a:xfrm>
          <a:prstGeom prst="rect">
            <a:avLst/>
          </a:prstGeom>
          <a:noFill/>
          <a:ln w="9360">
            <a:noFill/>
          </a:ln>
        </p:spPr>
        <p:txBody>
          <a:bodyPr lIns="90360" tIns="45000" rIns="90360" bIns="45000" numCol="1" spcCol="0" anchor="b">
            <a:noAutofit/>
          </a:bodyPr>
          <a:lstStyle>
            <a:lvl1pPr indent="0" algn="r">
              <a:lnSpc>
                <a:spcPct val="100000"/>
              </a:lnSpc>
              <a:buNone/>
              <a:defRPr lang="nl-NL" sz="1200" b="0" u="none" strike="noStrike">
                <a:solidFill>
                  <a:srgbClr val="000000"/>
                </a:solidFill>
                <a:effectLst/>
                <a:uFillTx/>
                <a:latin typeface="Times New Roman"/>
                <a:ea typeface="ＭＳ Ｐゴシック"/>
              </a:defRPr>
            </a:lvl1pPr>
          </a:lstStyle>
          <a:p>
            <a:pPr indent="0" algn="r">
              <a:lnSpc>
                <a:spcPct val="100000"/>
              </a:lnSpc>
              <a:buNone/>
            </a:pPr>
            <a:fld id="{45E9FE93-78C5-4652-BAA2-47D403DFBCB9}" type="slidenum">
              <a:rPr lang="nl-NL" sz="1200" b="0" u="none" strike="noStrike">
                <a:solidFill>
                  <a:srgbClr val="000000"/>
                </a:solidFill>
                <a:effectLst/>
                <a:uFillTx/>
                <a:latin typeface="Times New Roman"/>
                <a:ea typeface="ＭＳ Ｐゴシック"/>
              </a:rPr>
              <a:t>13</a:t>
            </a:fld>
            <a:endParaRPr lang="en-US" sz="1200" b="0" u="none" strike="noStrike">
              <a:solidFill>
                <a:srgbClr val="000000"/>
              </a:solidFill>
              <a:effectLst/>
              <a:uFillTx/>
              <a:latin typeface="Times New Roman"/>
            </a:endParaRPr>
          </a:p>
        </p:txBody>
      </p:sp>
      <p:sp>
        <p:nvSpPr>
          <p:cNvPr id="572" name="PlaceHolder 2"/>
          <p:cNvSpPr>
            <a:spLocks noGrp="1" noRot="1" noChangeAspect="1"/>
          </p:cNvSpPr>
          <p:nvPr>
            <p:ph type="sldImg"/>
          </p:nvPr>
        </p:nvSpPr>
        <p:spPr>
          <a:xfrm>
            <a:off x="41400" y="739800"/>
            <a:ext cx="6586200" cy="3704760"/>
          </a:xfrm>
          <a:prstGeom prst="rect">
            <a:avLst/>
          </a:prstGeom>
          <a:ln w="0">
            <a:noFill/>
          </a:ln>
        </p:spPr>
      </p:sp>
      <p:sp>
        <p:nvSpPr>
          <p:cNvPr id="573" name="PlaceHolder 3"/>
          <p:cNvSpPr>
            <a:spLocks noGrp="1"/>
          </p:cNvSpPr>
          <p:nvPr>
            <p:ph type="body"/>
          </p:nvPr>
        </p:nvSpPr>
        <p:spPr>
          <a:xfrm>
            <a:off x="888840" y="4689360"/>
            <a:ext cx="4890600" cy="4443120"/>
          </a:xfrm>
          <a:prstGeom prst="rect">
            <a:avLst/>
          </a:prstGeom>
          <a:noFill/>
          <a:ln w="9360">
            <a:noFill/>
          </a:ln>
        </p:spPr>
        <p:txBody>
          <a:bodyPr lIns="90360" tIns="45000" rIns="90360" bIns="45000" numCol="1" spcCol="0" anchor="t">
            <a:noAutofit/>
          </a:bodyPr>
          <a:lstStyle/>
          <a:p>
            <a:pPr indent="0">
              <a:buNone/>
            </a:pPr>
            <a:endParaRPr lang="en-US" sz="1800" b="0" u="none" strike="noStrike">
              <a:solidFill>
                <a:srgbClr val="000000"/>
              </a:solidFill>
              <a:effectLst/>
              <a:uFillTx/>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13.sv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el en objec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Default 3">
    <p:bg>
      <p:bgPr>
        <a:solidFill>
          <a:srgbClr val="444444"/>
        </a:solidFill>
        <a:effectLst/>
      </p:bgPr>
    </p:bg>
    <p:spTree>
      <p:nvGrpSpPr>
        <p:cNvPr id="1" name=""/>
        <p:cNvGrpSpPr/>
        <p:nvPr/>
      </p:nvGrpSpPr>
      <p:grpSpPr>
        <a:xfrm>
          <a:off x="0" y="0"/>
          <a:ext cx="0" cy="0"/>
          <a:chOff x="0" y="0"/>
          <a:chExt cx="0" cy="0"/>
        </a:xfrm>
      </p:grpSpPr>
      <p:sp>
        <p:nvSpPr>
          <p:cNvPr id="68" name="Rechthoek 6"/>
          <p:cNvSpPr/>
          <p:nvPr/>
        </p:nvSpPr>
        <p:spPr>
          <a:xfrm>
            <a:off x="755640" y="0"/>
            <a:ext cx="7776720" cy="304560"/>
          </a:xfrm>
          <a:prstGeom prst="rect">
            <a:avLst/>
          </a:prstGeom>
          <a:solidFill>
            <a:schemeClr val="bg1"/>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endParaRPr lang="nl-NL" sz="2400" b="0" u="none" strike="noStrike" baseline="-25000">
              <a:solidFill>
                <a:schemeClr val="lt1"/>
              </a:solidFill>
              <a:effectLst/>
              <a:uFillTx/>
              <a:latin typeface="Calibri"/>
              <a:ea typeface="ＭＳ Ｐゴシック"/>
            </a:endParaRPr>
          </a:p>
        </p:txBody>
      </p:sp>
      <p:pic>
        <p:nvPicPr>
          <p:cNvPr id="69" name="Afbeelding 1"/>
          <p:cNvPicPr/>
          <p:nvPr/>
        </p:nvPicPr>
        <p:blipFill>
          <a:blip r:embed="rId2"/>
          <a:stretch/>
        </p:blipFill>
        <p:spPr>
          <a:xfrm>
            <a:off x="5394240" y="4840200"/>
            <a:ext cx="3117600" cy="175680"/>
          </a:xfrm>
          <a:prstGeom prst="rect">
            <a:avLst/>
          </a:prstGeom>
          <a:noFill/>
          <a:ln w="0">
            <a:noFill/>
          </a:ln>
        </p:spPr>
      </p:pic>
      <p:sp>
        <p:nvSpPr>
          <p:cNvPr id="70" name="PlaceHolder 1"/>
          <p:cNvSpPr>
            <a:spLocks noGrp="1"/>
          </p:cNvSpPr>
          <p:nvPr>
            <p:ph type="title"/>
          </p:nvPr>
        </p:nvSpPr>
        <p:spPr>
          <a:xfrm>
            <a:off x="755640" y="205920"/>
            <a:ext cx="7776360" cy="856800"/>
          </a:xfrm>
          <a:prstGeom prst="rect">
            <a:avLst/>
          </a:prstGeom>
          <a:noFill/>
          <a:ln w="0">
            <a:noFill/>
          </a:ln>
        </p:spPr>
        <p:txBody>
          <a:bodyPr lIns="90000" tIns="45000" rIns="90000" bIns="45000" anchor="t">
            <a:noAutofit/>
          </a:bodyPr>
          <a:lstStyle/>
          <a:p>
            <a:pPr indent="0" defTabSz="457200">
              <a:lnSpc>
                <a:spcPct val="100000"/>
              </a:lnSpc>
              <a:buNone/>
            </a:pPr>
            <a:r>
              <a:rPr lang="nl-NL" sz="4000" b="1" u="none" strike="noStrike">
                <a:solidFill>
                  <a:srgbClr val="EE7F00"/>
                </a:solidFill>
                <a:effectLst/>
                <a:uFillTx/>
                <a:latin typeface="Arial"/>
                <a:ea typeface="ＭＳ Ｐゴシック"/>
              </a:rPr>
              <a:t>Titelstijl van model bewerken</a:t>
            </a:r>
            <a:endParaRPr lang="en-US" sz="4000" b="0" u="none" strike="noStrike">
              <a:solidFill>
                <a:schemeClr val="dk1"/>
              </a:solidFill>
              <a:effectLst/>
              <a:uFillTx/>
              <a:latin typeface="Arial"/>
            </a:endParaRPr>
          </a:p>
        </p:txBody>
      </p:sp>
      <p:sp>
        <p:nvSpPr>
          <p:cNvPr id="71" name="PlaceHolder 2"/>
          <p:cNvSpPr>
            <a:spLocks noGrp="1"/>
          </p:cNvSpPr>
          <p:nvPr>
            <p:ph type="body"/>
          </p:nvPr>
        </p:nvSpPr>
        <p:spPr>
          <a:xfrm>
            <a:off x="4788000" y="1221480"/>
            <a:ext cx="3744000" cy="3394080"/>
          </a:xfrm>
          <a:prstGeom prst="rect">
            <a:avLst/>
          </a:prstGeom>
          <a:noFill/>
          <a:ln w="0">
            <a:noFill/>
          </a:ln>
        </p:spPr>
        <p:txBody>
          <a:bodyPr lIns="90000" tIns="45000" rIns="90000" bIns="45000" anchor="t">
            <a:noAutofit/>
          </a:bodyPr>
          <a:lstStyle/>
          <a:p>
            <a:pPr marL="343080" indent="-343080" defTabSz="457200">
              <a:lnSpc>
                <a:spcPct val="100000"/>
              </a:lnSpc>
              <a:spcBef>
                <a:spcPts val="360"/>
              </a:spcBef>
              <a:buClr>
                <a:srgbClr val="FFFFFF"/>
              </a:buClr>
              <a:buFont typeface="Arial"/>
              <a:buChar char="•"/>
            </a:pPr>
            <a:r>
              <a:rPr lang="nl-NL" sz="1800" b="0" u="none" strike="noStrike">
                <a:solidFill>
                  <a:schemeClr val="lt1"/>
                </a:solidFill>
                <a:effectLst/>
                <a:uFillTx/>
                <a:latin typeface="Arial"/>
                <a:ea typeface="ＭＳ Ｐゴシック"/>
              </a:rPr>
              <a:t>Klik om de tekststijl van het model te bewerken</a:t>
            </a:r>
            <a:endParaRPr lang="en-US" sz="1800" b="0" u="none" strike="noStrike">
              <a:solidFill>
                <a:schemeClr val="lt1"/>
              </a:solidFill>
              <a:effectLst/>
              <a:uFillTx/>
              <a:latin typeface="Arial"/>
            </a:endParaRPr>
          </a:p>
          <a:p>
            <a:pPr marL="743040" lvl="1" indent="-285840" defTabSz="457200">
              <a:lnSpc>
                <a:spcPct val="100000"/>
              </a:lnSpc>
              <a:spcBef>
                <a:spcPts val="360"/>
              </a:spcBef>
              <a:buClr>
                <a:srgbClr val="FFFFFF"/>
              </a:buClr>
              <a:buFont typeface="Arial"/>
              <a:buChar char="–"/>
            </a:pPr>
            <a:r>
              <a:rPr lang="nl-NL" sz="1800" b="0" u="none" strike="noStrike">
                <a:solidFill>
                  <a:schemeClr val="lt1"/>
                </a:solidFill>
                <a:effectLst/>
                <a:uFillTx/>
                <a:latin typeface="Arial"/>
                <a:ea typeface="ＭＳ Ｐゴシック"/>
              </a:rPr>
              <a:t>Tweede niveau</a:t>
            </a:r>
            <a:endParaRPr lang="en-US" sz="1800" b="0" u="none" strike="noStrike">
              <a:solidFill>
                <a:schemeClr val="lt1"/>
              </a:solidFill>
              <a:effectLst/>
              <a:uFillTx/>
              <a:latin typeface="Arial"/>
            </a:endParaRPr>
          </a:p>
          <a:p>
            <a:pPr marL="1143000" lvl="2" indent="-228600" defTabSz="457200">
              <a:lnSpc>
                <a:spcPct val="100000"/>
              </a:lnSpc>
              <a:spcBef>
                <a:spcPts val="360"/>
              </a:spcBef>
              <a:buClr>
                <a:srgbClr val="FFFFFF"/>
              </a:buClr>
              <a:buFont typeface="Arial"/>
              <a:buChar char="•"/>
            </a:pPr>
            <a:r>
              <a:rPr lang="nl-NL" sz="1800" b="0" u="none" strike="noStrike">
                <a:solidFill>
                  <a:schemeClr val="lt1"/>
                </a:solidFill>
                <a:effectLst/>
                <a:uFillTx/>
                <a:latin typeface="Arial"/>
                <a:ea typeface="ＭＳ Ｐゴシック"/>
              </a:rPr>
              <a:t>Derde niveau</a:t>
            </a:r>
            <a:endParaRPr lang="en-US" sz="1800" b="0" u="none" strike="noStrike">
              <a:solidFill>
                <a:schemeClr val="lt1"/>
              </a:solidFill>
              <a:effectLst/>
              <a:uFillTx/>
              <a:latin typeface="Arial"/>
            </a:endParaRPr>
          </a:p>
          <a:p>
            <a:pPr marL="1600200" lvl="3" indent="-228600" defTabSz="457200">
              <a:lnSpc>
                <a:spcPct val="100000"/>
              </a:lnSpc>
              <a:spcBef>
                <a:spcPts val="360"/>
              </a:spcBef>
              <a:buClr>
                <a:srgbClr val="FFFFFF"/>
              </a:buClr>
              <a:buFont typeface="Arial"/>
              <a:buChar char="–"/>
            </a:pPr>
            <a:r>
              <a:rPr lang="nl-NL" sz="1800" b="0" u="none" strike="noStrike">
                <a:solidFill>
                  <a:schemeClr val="lt1"/>
                </a:solidFill>
                <a:effectLst/>
                <a:uFillTx/>
                <a:latin typeface="Arial"/>
                <a:ea typeface="ＭＳ Ｐゴシック"/>
              </a:rPr>
              <a:t>Vierde niveau</a:t>
            </a:r>
            <a:endParaRPr lang="en-US" sz="1800" b="0" u="none" strike="noStrike">
              <a:solidFill>
                <a:schemeClr val="lt1"/>
              </a:solidFill>
              <a:effectLst/>
              <a:uFillTx/>
              <a:latin typeface="Arial"/>
            </a:endParaRPr>
          </a:p>
          <a:p>
            <a:pPr marL="2057400" lvl="4" indent="-228600" defTabSz="457200">
              <a:lnSpc>
                <a:spcPct val="100000"/>
              </a:lnSpc>
              <a:spcBef>
                <a:spcPts val="360"/>
              </a:spcBef>
              <a:buClr>
                <a:srgbClr val="FFFFFF"/>
              </a:buClr>
              <a:buFont typeface="Arial"/>
              <a:buChar char="»"/>
            </a:pPr>
            <a:r>
              <a:rPr lang="nl-NL" sz="1800" b="0" u="none" strike="noStrike">
                <a:solidFill>
                  <a:schemeClr val="lt1"/>
                </a:solidFill>
                <a:effectLst/>
                <a:uFillTx/>
                <a:latin typeface="Arial"/>
                <a:ea typeface="ＭＳ Ｐゴシック"/>
              </a:rPr>
              <a:t>Vijfde niveau</a:t>
            </a:r>
            <a:endParaRPr lang="en-US" sz="1800" b="0" u="none" strike="noStrike">
              <a:solidFill>
                <a:schemeClr val="lt1"/>
              </a:solidFill>
              <a:effectLst/>
              <a:uFillTx/>
              <a:latin typeface="Arial"/>
            </a:endParaRPr>
          </a:p>
        </p:txBody>
      </p:sp>
      <p:sp>
        <p:nvSpPr>
          <p:cNvPr id="72" name="PlaceHolder 3"/>
          <p:cNvSpPr>
            <a:spLocks noGrp="1"/>
          </p:cNvSpPr>
          <p:nvPr>
            <p:ph type="body"/>
          </p:nvPr>
        </p:nvSpPr>
        <p:spPr>
          <a:xfrm>
            <a:off x="755640" y="1221480"/>
            <a:ext cx="3744000" cy="3394080"/>
          </a:xfrm>
          <a:prstGeom prst="rect">
            <a:avLst/>
          </a:prstGeom>
          <a:noFill/>
          <a:ln w="0">
            <a:noFill/>
          </a:ln>
        </p:spPr>
        <p:txBody>
          <a:bodyPr lIns="0" tIns="0" rIns="0" bIns="0" numCol="1" spcCol="0" anchor="ctr">
            <a:noAutofit/>
          </a:bodyPr>
          <a:lstStyle/>
          <a:p>
            <a:pPr marL="343080" indent="-343080" defTabSz="457200">
              <a:lnSpc>
                <a:spcPct val="100000"/>
              </a:lnSpc>
              <a:spcBef>
                <a:spcPts val="360"/>
              </a:spcBef>
              <a:buClr>
                <a:srgbClr val="898989"/>
              </a:buClr>
              <a:buFont typeface="Arial"/>
              <a:buChar char="•"/>
            </a:pPr>
            <a:r>
              <a:rPr lang="nl-NL" sz="1800" b="0" u="none" strike="noStrike">
                <a:solidFill>
                  <a:srgbClr val="898989"/>
                </a:solidFill>
                <a:effectLst/>
                <a:uFillTx/>
                <a:latin typeface="Arial"/>
                <a:ea typeface="ＭＳ Ｐゴシック"/>
              </a:rPr>
              <a:t>Klik om de tekststijl van het model te bewerken</a:t>
            </a:r>
            <a:endParaRPr lang="en-US" sz="1800" b="0" u="none" strike="noStrike">
              <a:solidFill>
                <a:schemeClr val="lt1"/>
              </a:solidFill>
              <a:effectLst/>
              <a:uFillTx/>
              <a:latin typeface="Arial"/>
            </a:endParaRPr>
          </a:p>
          <a:p>
            <a:pPr marL="743040" lvl="1" indent="-285840" defTabSz="457200">
              <a:lnSpc>
                <a:spcPct val="100000"/>
              </a:lnSpc>
              <a:spcBef>
                <a:spcPts val="360"/>
              </a:spcBef>
              <a:buClr>
                <a:srgbClr val="FFFFFF"/>
              </a:buClr>
              <a:buFont typeface="Arial"/>
              <a:buChar char="–"/>
            </a:pPr>
            <a:r>
              <a:rPr lang="nl-NL" sz="1800" b="0" u="none" strike="noStrike">
                <a:solidFill>
                  <a:schemeClr val="lt1"/>
                </a:solidFill>
                <a:effectLst/>
                <a:uFillTx/>
                <a:latin typeface="Arial"/>
                <a:ea typeface="ＭＳ Ｐゴシック"/>
              </a:rPr>
              <a:t>Tweede niveau</a:t>
            </a:r>
            <a:endParaRPr lang="en-US" sz="1800" b="0" u="none" strike="noStrike">
              <a:solidFill>
                <a:schemeClr val="lt1"/>
              </a:solidFill>
              <a:effectLst/>
              <a:uFillTx/>
              <a:latin typeface="Arial"/>
            </a:endParaRPr>
          </a:p>
          <a:p>
            <a:pPr marL="1143000" lvl="2" indent="-228600" defTabSz="457200">
              <a:lnSpc>
                <a:spcPct val="100000"/>
              </a:lnSpc>
              <a:spcBef>
                <a:spcPts val="360"/>
              </a:spcBef>
              <a:buClr>
                <a:srgbClr val="FFFFFF"/>
              </a:buClr>
              <a:buFont typeface="Arial"/>
              <a:buChar char="•"/>
            </a:pPr>
            <a:r>
              <a:rPr lang="nl-NL" sz="1800" b="0" u="none" strike="noStrike">
                <a:solidFill>
                  <a:schemeClr val="lt1"/>
                </a:solidFill>
                <a:effectLst/>
                <a:uFillTx/>
                <a:latin typeface="Arial"/>
                <a:ea typeface="ＭＳ Ｐゴシック"/>
              </a:rPr>
              <a:t>Derde niveau</a:t>
            </a:r>
            <a:endParaRPr lang="en-US" sz="1800" b="0" u="none" strike="noStrike">
              <a:solidFill>
                <a:schemeClr val="lt1"/>
              </a:solidFill>
              <a:effectLst/>
              <a:uFillTx/>
              <a:latin typeface="Arial"/>
            </a:endParaRPr>
          </a:p>
          <a:p>
            <a:pPr marL="1600200" lvl="3" indent="-228600" defTabSz="457200">
              <a:lnSpc>
                <a:spcPct val="100000"/>
              </a:lnSpc>
              <a:spcBef>
                <a:spcPts val="360"/>
              </a:spcBef>
              <a:buClr>
                <a:srgbClr val="FFFFFF"/>
              </a:buClr>
              <a:buFont typeface="Arial"/>
              <a:buChar char="–"/>
            </a:pPr>
            <a:r>
              <a:rPr lang="nl-NL" sz="1800" b="0" u="none" strike="noStrike">
                <a:solidFill>
                  <a:schemeClr val="lt1"/>
                </a:solidFill>
                <a:effectLst/>
                <a:uFillTx/>
                <a:latin typeface="Arial"/>
                <a:ea typeface="ＭＳ Ｐゴシック"/>
              </a:rPr>
              <a:t>Vierde niveau</a:t>
            </a:r>
            <a:endParaRPr lang="en-US" sz="1800" b="0" u="none" strike="noStrike">
              <a:solidFill>
                <a:schemeClr val="lt1"/>
              </a:solidFill>
              <a:effectLst/>
              <a:uFillTx/>
              <a:latin typeface="Arial"/>
            </a:endParaRPr>
          </a:p>
          <a:p>
            <a:pPr marL="2057400" lvl="4" indent="-228600" defTabSz="457200">
              <a:lnSpc>
                <a:spcPct val="100000"/>
              </a:lnSpc>
              <a:spcBef>
                <a:spcPts val="360"/>
              </a:spcBef>
              <a:buClr>
                <a:srgbClr val="FFFFFF"/>
              </a:buClr>
              <a:buFont typeface="Arial"/>
              <a:buChar char="»"/>
            </a:pPr>
            <a:r>
              <a:rPr lang="nl-NL" sz="1800" b="0" u="none" strike="noStrike">
                <a:solidFill>
                  <a:schemeClr val="lt1"/>
                </a:solidFill>
                <a:effectLst/>
                <a:uFillTx/>
                <a:latin typeface="Arial"/>
                <a:ea typeface="ＭＳ Ｐゴシック"/>
              </a:rPr>
              <a:t>Vijfde niveau</a:t>
            </a:r>
            <a:endParaRPr lang="en-US" sz="1800" b="0" u="none" strike="noStrike">
              <a:solidFill>
                <a:schemeClr val="lt1"/>
              </a:solidFill>
              <a:effectLst/>
              <a:uFillTx/>
              <a:latin typeface="Arial"/>
            </a:endParaRPr>
          </a:p>
        </p:txBody>
      </p:sp>
      <p:sp>
        <p:nvSpPr>
          <p:cNvPr id="73" name="PlaceHolder 4"/>
          <p:cNvSpPr>
            <a:spLocks noGrp="1"/>
          </p:cNvSpPr>
          <p:nvPr>
            <p:ph type="sldNum" idx="25"/>
          </p:nvPr>
        </p:nvSpPr>
        <p:spPr>
          <a:xfrm>
            <a:off x="8604360" y="4767120"/>
            <a:ext cx="328320" cy="274320"/>
          </a:xfrm>
          <a:prstGeom prst="rect">
            <a:avLst/>
          </a:prstGeom>
          <a:noFill/>
          <a:ln w="0">
            <a:noFill/>
          </a:ln>
        </p:spPr>
        <p:txBody>
          <a:bodyPr lIns="0" tIns="0" rIns="0" bIns="0" numCol="1" spcCol="0" anchor="ctr">
            <a:noAutofit/>
          </a:bodyPr>
          <a:lstStyle>
            <a:lvl1pPr indent="0" algn="r">
              <a:lnSpc>
                <a:spcPct val="100000"/>
              </a:lnSpc>
              <a:buNone/>
              <a:defRPr lang="nl-NL" sz="1000" b="0" u="none" strike="noStrike" baseline="-25000">
                <a:solidFill>
                  <a:srgbClr val="898989"/>
                </a:solidFill>
                <a:effectLst/>
                <a:uFillTx/>
                <a:latin typeface="Arial"/>
                <a:ea typeface="ＭＳ Ｐゴシック"/>
              </a:defRPr>
            </a:lvl1pPr>
          </a:lstStyle>
          <a:p>
            <a:pPr indent="0" algn="r">
              <a:lnSpc>
                <a:spcPct val="100000"/>
              </a:lnSpc>
              <a:buNone/>
            </a:pPr>
            <a:fld id="{522D4CE2-3931-49D7-87B4-4F384A0A9279}" type="slidenum">
              <a:rPr lang="nl-NL" sz="1000" b="0" u="none" strike="noStrike" baseline="-25000">
                <a:solidFill>
                  <a:srgbClr val="898989"/>
                </a:solidFill>
                <a:effectLst/>
                <a:uFillTx/>
                <a:latin typeface="Arial"/>
                <a:ea typeface="ＭＳ Ｐゴシック"/>
              </a:rPr>
              <a:t>‹#›</a:t>
            </a:fld>
            <a:endParaRPr lang="en-US" sz="1000" b="0" u="none" strike="noStrike">
              <a:solidFill>
                <a:srgbClr val="FFFFFF"/>
              </a:solidFill>
              <a:effectLst/>
              <a:uFillTx/>
              <a:latin typeface="Times New Roman"/>
            </a:endParaRPr>
          </a:p>
        </p:txBody>
      </p:sp>
      <p:sp>
        <p:nvSpPr>
          <p:cNvPr id="74" name="PlaceHolder 5"/>
          <p:cNvSpPr>
            <a:spLocks noGrp="1"/>
          </p:cNvSpPr>
          <p:nvPr>
            <p:ph type="dt" idx="26"/>
          </p:nvPr>
        </p:nvSpPr>
        <p:spPr>
          <a:xfrm>
            <a:off x="755640" y="4767120"/>
            <a:ext cx="576000" cy="274320"/>
          </a:xfrm>
          <a:prstGeom prst="rect">
            <a:avLst/>
          </a:prstGeom>
          <a:noFill/>
          <a:ln w="0">
            <a:noFill/>
          </a:ln>
        </p:spPr>
        <p:txBody>
          <a:bodyPr lIns="0" tIns="0" rIns="0" bIns="0" numCol="1" spcCol="0" anchor="ctr">
            <a:noAutofit/>
          </a:bodyPr>
          <a:lstStyle>
            <a:lvl1pPr indent="0">
              <a:lnSpc>
                <a:spcPct val="100000"/>
              </a:lnSpc>
              <a:buNone/>
              <a:defRPr lang="nl-NL" sz="1000" b="0" u="none" strike="noStrike" baseline="-25000">
                <a:solidFill>
                  <a:srgbClr val="898989"/>
                </a:solidFill>
                <a:effectLst/>
                <a:uFillTx/>
                <a:latin typeface="Arial"/>
                <a:ea typeface="ＭＳ Ｐゴシック"/>
              </a:defRPr>
            </a:lvl1pPr>
          </a:lstStyle>
          <a:p>
            <a:pPr indent="0">
              <a:lnSpc>
                <a:spcPct val="100000"/>
              </a:lnSpc>
              <a:buNone/>
            </a:pPr>
            <a:r>
              <a:rPr lang="nl-NL" sz="1000" b="0" u="none" strike="noStrike" baseline="-25000">
                <a:solidFill>
                  <a:srgbClr val="898989"/>
                </a:solidFill>
                <a:effectLst/>
                <a:uFillTx/>
                <a:latin typeface="Arial"/>
                <a:ea typeface="ＭＳ Ｐゴシック"/>
              </a:rPr>
              <a:t>&lt;date/time&gt;</a:t>
            </a:r>
            <a:endParaRPr lang="en-US" sz="1000" b="0" u="none" strike="noStrike">
              <a:solidFill>
                <a:srgbClr val="FFFFFF"/>
              </a:solidFill>
              <a:effectLst/>
              <a:uFillTx/>
              <a:latin typeface="Times New Roman"/>
            </a:endParaRPr>
          </a:p>
        </p:txBody>
      </p:sp>
      <p:sp>
        <p:nvSpPr>
          <p:cNvPr id="75" name="PlaceHolder 6"/>
          <p:cNvSpPr>
            <a:spLocks noGrp="1"/>
          </p:cNvSpPr>
          <p:nvPr>
            <p:ph type="ftr" idx="27"/>
          </p:nvPr>
        </p:nvSpPr>
        <p:spPr>
          <a:xfrm>
            <a:off x="1403280" y="4767120"/>
            <a:ext cx="2736360" cy="274320"/>
          </a:xfrm>
          <a:prstGeom prst="rect">
            <a:avLst/>
          </a:prstGeom>
          <a:noFill/>
          <a:ln w="0">
            <a:noFill/>
          </a:ln>
        </p:spPr>
        <p:txBody>
          <a:bodyPr lIns="0" tIns="0" rIns="0" bIns="0" anchor="ctr">
            <a:noAutofit/>
          </a:bodyPr>
          <a:lstStyle>
            <a:lvl1pPr indent="0">
              <a:lnSpc>
                <a:spcPct val="100000"/>
              </a:lnSpc>
              <a:buNone/>
              <a:defRPr lang="nl-NL" sz="1000" b="0" u="none" strike="noStrike" baseline="-25000">
                <a:solidFill>
                  <a:schemeClr val="dk1">
                    <a:tint val="75000"/>
                  </a:schemeClr>
                </a:solidFill>
                <a:effectLst/>
                <a:uFillTx/>
                <a:latin typeface="Arial"/>
                <a:ea typeface="ＭＳ Ｐゴシック"/>
              </a:defRPr>
            </a:lvl1pPr>
          </a:lstStyle>
          <a:p>
            <a:pPr indent="0">
              <a:lnSpc>
                <a:spcPct val="100000"/>
              </a:lnSpc>
              <a:buNone/>
            </a:pPr>
            <a:r>
              <a:rPr lang="nl-NL" sz="1000" b="0" u="none" strike="noStrike" baseline="-25000">
                <a:solidFill>
                  <a:schemeClr val="dk1">
                    <a:tint val="75000"/>
                  </a:schemeClr>
                </a:solidFill>
                <a:effectLst/>
                <a:uFillTx/>
                <a:latin typeface="Arial"/>
                <a:ea typeface="ＭＳ Ｐゴシック"/>
              </a:rPr>
              <a:t>&lt;footer&gt;</a:t>
            </a:r>
            <a:endParaRPr lang="en-US" sz="1000" b="0" u="none" strike="noStrike">
              <a:solidFill>
                <a:srgbClr val="FFFFFF"/>
              </a:solidFill>
              <a:effectLst/>
              <a:uFillTx/>
              <a:latin typeface="Times New Roman"/>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roze - tekstslide - half img right">
    <p:bg>
      <p:bgPr>
        <a:solidFill>
          <a:schemeClr val="accent5"/>
        </a:solidFill>
        <a:effectLst/>
      </p:bgPr>
    </p:bg>
    <p:spTree>
      <p:nvGrpSpPr>
        <p:cNvPr id="1" name=""/>
        <p:cNvGrpSpPr/>
        <p:nvPr/>
      </p:nvGrpSpPr>
      <p:grpSpPr>
        <a:xfrm>
          <a:off x="0" y="0"/>
          <a:ext cx="0" cy="0"/>
          <a:chOff x="0" y="0"/>
          <a:chExt cx="0" cy="0"/>
        </a:xfrm>
      </p:grpSpPr>
      <p:sp>
        <p:nvSpPr>
          <p:cNvPr id="475" name="PlaceHolder 1"/>
          <p:cNvSpPr>
            <a:spLocks noGrp="1"/>
          </p:cNvSpPr>
          <p:nvPr>
            <p:ph type="body"/>
          </p:nvPr>
        </p:nvSpPr>
        <p:spPr>
          <a:xfrm>
            <a:off x="4574880" y="0"/>
            <a:ext cx="457164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476" name="PlaceHolder 2"/>
          <p:cNvSpPr>
            <a:spLocks noGrp="1"/>
          </p:cNvSpPr>
          <p:nvPr>
            <p:ph type="title"/>
          </p:nvPr>
        </p:nvSpPr>
        <p:spPr>
          <a:xfrm>
            <a:off x="965880" y="660240"/>
            <a:ext cx="334080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477" name="PlaceHolder 3"/>
          <p:cNvSpPr>
            <a:spLocks noGrp="1"/>
          </p:cNvSpPr>
          <p:nvPr>
            <p:ph type="body"/>
          </p:nvPr>
        </p:nvSpPr>
        <p:spPr>
          <a:xfrm>
            <a:off x="968400" y="1405800"/>
            <a:ext cx="333828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a:t>
            </a:r>
            <a:endParaRPr lang="en-US" sz="1090" b="0" u="none" strike="noStrike">
              <a:solidFill>
                <a:schemeClr val="dk1"/>
              </a:solidFill>
              <a:effectLst/>
              <a:uFillTx/>
              <a:latin typeface="Arial"/>
            </a:endParaRPr>
          </a:p>
          <a:p>
            <a:pPr indent="0">
              <a:lnSpc>
                <a:spcPct val="120000"/>
              </a:lnSpc>
              <a:buNone/>
              <a:tabLst>
                <a:tab pos="0" algn="l"/>
              </a:tabLst>
            </a:pP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478" name="PlaceHolder 4"/>
          <p:cNvSpPr>
            <a:spLocks noGrp="1"/>
          </p:cNvSpPr>
          <p:nvPr>
            <p:ph type="sldNum" idx="98"/>
          </p:nvPr>
        </p:nvSpPr>
        <p:spPr>
          <a:xfrm>
            <a:off x="3797280" y="4811400"/>
            <a:ext cx="50940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3852A860-4FF9-4B24-9944-9CED058A1C4D}"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eige - tekstslide - half img right">
    <p:bg>
      <p:bgPr>
        <a:solidFill>
          <a:schemeClr val="accent4"/>
        </a:solidFill>
        <a:effectLst/>
      </p:bgPr>
    </p:bg>
    <p:spTree>
      <p:nvGrpSpPr>
        <p:cNvPr id="1" name=""/>
        <p:cNvGrpSpPr/>
        <p:nvPr/>
      </p:nvGrpSpPr>
      <p:grpSpPr>
        <a:xfrm>
          <a:off x="0" y="0"/>
          <a:ext cx="0" cy="0"/>
          <a:chOff x="0" y="0"/>
          <a:chExt cx="0" cy="0"/>
        </a:xfrm>
      </p:grpSpPr>
      <p:sp>
        <p:nvSpPr>
          <p:cNvPr id="479" name="PlaceHolder 1"/>
          <p:cNvSpPr>
            <a:spLocks noGrp="1"/>
          </p:cNvSpPr>
          <p:nvPr>
            <p:ph type="body"/>
          </p:nvPr>
        </p:nvSpPr>
        <p:spPr>
          <a:xfrm>
            <a:off x="4574880" y="0"/>
            <a:ext cx="457164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480" name="PlaceHolder 2"/>
          <p:cNvSpPr>
            <a:spLocks noGrp="1"/>
          </p:cNvSpPr>
          <p:nvPr>
            <p:ph type="title"/>
          </p:nvPr>
        </p:nvSpPr>
        <p:spPr>
          <a:xfrm>
            <a:off x="965880" y="660240"/>
            <a:ext cx="334080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481" name="PlaceHolder 3"/>
          <p:cNvSpPr>
            <a:spLocks noGrp="1"/>
          </p:cNvSpPr>
          <p:nvPr>
            <p:ph type="body"/>
          </p:nvPr>
        </p:nvSpPr>
        <p:spPr>
          <a:xfrm>
            <a:off x="968400" y="1405800"/>
            <a:ext cx="333828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a:t>
            </a:r>
            <a:endParaRPr lang="en-US" sz="1090" b="0" u="none" strike="noStrike">
              <a:solidFill>
                <a:schemeClr val="dk1"/>
              </a:solidFill>
              <a:effectLst/>
              <a:uFillTx/>
              <a:latin typeface="Arial"/>
            </a:endParaRPr>
          </a:p>
          <a:p>
            <a:pPr indent="0">
              <a:lnSpc>
                <a:spcPct val="120000"/>
              </a:lnSpc>
              <a:buNone/>
              <a:tabLst>
                <a:tab pos="0" algn="l"/>
              </a:tabLst>
            </a:pP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482" name="PlaceHolder 4"/>
          <p:cNvSpPr>
            <a:spLocks noGrp="1"/>
          </p:cNvSpPr>
          <p:nvPr>
            <p:ph type="sldNum" idx="99"/>
          </p:nvPr>
        </p:nvSpPr>
        <p:spPr>
          <a:xfrm>
            <a:off x="3797280" y="4811400"/>
            <a:ext cx="50940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F9587CE7-0BA8-44E9-B5ED-A7878BC2946F}"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lichtblauw - tekstslide - half img right">
    <p:bg>
      <p:bgPr>
        <a:solidFill>
          <a:schemeClr val="accent3"/>
        </a:solidFill>
        <a:effectLst/>
      </p:bgPr>
    </p:bg>
    <p:spTree>
      <p:nvGrpSpPr>
        <p:cNvPr id="1" name=""/>
        <p:cNvGrpSpPr/>
        <p:nvPr/>
      </p:nvGrpSpPr>
      <p:grpSpPr>
        <a:xfrm>
          <a:off x="0" y="0"/>
          <a:ext cx="0" cy="0"/>
          <a:chOff x="0" y="0"/>
          <a:chExt cx="0" cy="0"/>
        </a:xfrm>
      </p:grpSpPr>
      <p:sp>
        <p:nvSpPr>
          <p:cNvPr id="483" name="PlaceHolder 1"/>
          <p:cNvSpPr>
            <a:spLocks noGrp="1"/>
          </p:cNvSpPr>
          <p:nvPr>
            <p:ph type="body"/>
          </p:nvPr>
        </p:nvSpPr>
        <p:spPr>
          <a:xfrm>
            <a:off x="4574880" y="0"/>
            <a:ext cx="457164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484" name="PlaceHolder 2"/>
          <p:cNvSpPr>
            <a:spLocks noGrp="1"/>
          </p:cNvSpPr>
          <p:nvPr>
            <p:ph type="title"/>
          </p:nvPr>
        </p:nvSpPr>
        <p:spPr>
          <a:xfrm>
            <a:off x="965880" y="660240"/>
            <a:ext cx="334080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485" name="PlaceHolder 3"/>
          <p:cNvSpPr>
            <a:spLocks noGrp="1"/>
          </p:cNvSpPr>
          <p:nvPr>
            <p:ph type="body"/>
          </p:nvPr>
        </p:nvSpPr>
        <p:spPr>
          <a:xfrm>
            <a:off x="968400" y="1405800"/>
            <a:ext cx="333828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a:t>
            </a:r>
            <a:endParaRPr lang="en-US" sz="1090" b="0" u="none" strike="noStrike">
              <a:solidFill>
                <a:schemeClr val="dk1"/>
              </a:solidFill>
              <a:effectLst/>
              <a:uFillTx/>
              <a:latin typeface="Arial"/>
            </a:endParaRPr>
          </a:p>
          <a:p>
            <a:pPr indent="0">
              <a:lnSpc>
                <a:spcPct val="120000"/>
              </a:lnSpc>
              <a:buNone/>
              <a:tabLst>
                <a:tab pos="0" algn="l"/>
              </a:tabLst>
            </a:pP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486" name="PlaceHolder 4"/>
          <p:cNvSpPr>
            <a:spLocks noGrp="1"/>
          </p:cNvSpPr>
          <p:nvPr>
            <p:ph type="sldNum" idx="100"/>
          </p:nvPr>
        </p:nvSpPr>
        <p:spPr>
          <a:xfrm>
            <a:off x="3797280" y="4811400"/>
            <a:ext cx="50940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F1414CDC-786B-45B4-A887-C4FC3F6CC0F9}"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quoteslide - full - beigegrijs">
    <p:bg>
      <p:bgPr>
        <a:blipFill rotWithShape="0">
          <a:blip r:embed="rId2"/>
          <a:stretch/>
        </a:blipFill>
        <a:effectLst/>
      </p:bgPr>
    </p:bg>
    <p:spTree>
      <p:nvGrpSpPr>
        <p:cNvPr id="1" name=""/>
        <p:cNvGrpSpPr/>
        <p:nvPr/>
      </p:nvGrpSpPr>
      <p:grpSpPr>
        <a:xfrm>
          <a:off x="0" y="0"/>
          <a:ext cx="0" cy="0"/>
          <a:chOff x="0" y="0"/>
          <a:chExt cx="0" cy="0"/>
        </a:xfrm>
      </p:grpSpPr>
      <p:sp>
        <p:nvSpPr>
          <p:cNvPr id="487" name="PlaceHolder 1"/>
          <p:cNvSpPr>
            <a:spLocks noGrp="1"/>
          </p:cNvSpPr>
          <p:nvPr>
            <p:ph type="title"/>
          </p:nvPr>
        </p:nvSpPr>
        <p:spPr>
          <a:xfrm>
            <a:off x="965880" y="771840"/>
            <a:ext cx="6685560" cy="3602520"/>
          </a:xfrm>
          <a:prstGeom prst="rect">
            <a:avLst/>
          </a:prstGeom>
          <a:noFill/>
          <a:ln w="0">
            <a:noFill/>
          </a:ln>
        </p:spPr>
        <p:txBody>
          <a:bodyPr lIns="0" tIns="0" rIns="0" bIns="0" anchor="ctr">
            <a:noAutofit/>
          </a:bodyPr>
          <a:lstStyle/>
          <a:p>
            <a:pPr indent="0">
              <a:lnSpc>
                <a:spcPct val="85000"/>
              </a:lnSpc>
              <a:buNone/>
            </a:pPr>
            <a:r>
              <a:rPr lang="en-US" sz="4000" b="0" u="none" strike="noStrike" spc="-23">
                <a:solidFill>
                  <a:schemeClr val="dk1"/>
                </a:solidFill>
                <a:effectLst/>
                <a:uFillTx/>
                <a:latin typeface="Arial"/>
              </a:rPr>
              <a:t>“Stay hungry. Stay foolish. </a:t>
            </a:r>
            <a:br>
              <a:rPr sz="4000"/>
            </a:br>
            <a:r>
              <a:rPr lang="en-US" sz="4000" b="0" u="none" strike="noStrike" spc="-23">
                <a:solidFill>
                  <a:schemeClr val="dk1"/>
                </a:solidFill>
                <a:effectLst/>
                <a:uFillTx/>
                <a:latin typeface="Arial"/>
              </a:rPr>
              <a:t>Never let go of your appetite </a:t>
            </a:r>
            <a:br>
              <a:rPr sz="4000"/>
            </a:br>
            <a:r>
              <a:rPr lang="en-US" sz="4000" b="0" u="none" strike="noStrike" spc="-23">
                <a:solidFill>
                  <a:schemeClr val="dk1"/>
                </a:solidFill>
                <a:effectLst/>
                <a:uFillTx/>
                <a:latin typeface="Arial"/>
              </a:rPr>
              <a:t>to go after new ideas, </a:t>
            </a:r>
            <a:br>
              <a:rPr sz="4000"/>
            </a:br>
            <a:r>
              <a:rPr lang="en-US" sz="4000" b="0" u="none" strike="noStrike" spc="-23">
                <a:solidFill>
                  <a:schemeClr val="dk1"/>
                </a:solidFill>
                <a:effectLst/>
                <a:uFillTx/>
                <a:latin typeface="Arial"/>
              </a:rPr>
              <a:t>new experiences, and </a:t>
            </a:r>
            <a:br>
              <a:rPr sz="4000"/>
            </a:br>
            <a:r>
              <a:rPr lang="en-US" sz="4000" b="0" u="none" strike="noStrike" spc="-23">
                <a:solidFill>
                  <a:schemeClr val="dk1"/>
                </a:solidFill>
                <a:effectLst/>
                <a:uFillTx/>
                <a:latin typeface="Arial"/>
              </a:rPr>
              <a:t>new adventures.”</a:t>
            </a:r>
            <a:endParaRPr lang="en-US" sz="4000" b="0" u="none" strike="noStrike">
              <a:solidFill>
                <a:schemeClr val="dk1"/>
              </a:solidFill>
              <a:effectLst/>
              <a:uFillTx/>
              <a:latin typeface="Arial"/>
            </a:endParaRPr>
          </a:p>
        </p:txBody>
      </p:sp>
      <p:sp>
        <p:nvSpPr>
          <p:cNvPr id="488" name="PlaceHolder 2"/>
          <p:cNvSpPr>
            <a:spLocks noGrp="1"/>
          </p:cNvSpPr>
          <p:nvPr>
            <p:ph type="sldNum" idx="101"/>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648CAA8F-9EDC-4DD4-B4D4-042DA8E713A0}"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lichtgroen - tekstslide - half img right">
    <p:bg>
      <p:bgPr>
        <a:solidFill>
          <a:schemeClr val="accent2"/>
        </a:solidFill>
        <a:effectLst/>
      </p:bgPr>
    </p:bg>
    <p:spTree>
      <p:nvGrpSpPr>
        <p:cNvPr id="1" name=""/>
        <p:cNvGrpSpPr/>
        <p:nvPr/>
      </p:nvGrpSpPr>
      <p:grpSpPr>
        <a:xfrm>
          <a:off x="0" y="0"/>
          <a:ext cx="0" cy="0"/>
          <a:chOff x="0" y="0"/>
          <a:chExt cx="0" cy="0"/>
        </a:xfrm>
      </p:grpSpPr>
      <p:sp>
        <p:nvSpPr>
          <p:cNvPr id="489" name="PlaceHolder 1"/>
          <p:cNvSpPr>
            <a:spLocks noGrp="1"/>
          </p:cNvSpPr>
          <p:nvPr>
            <p:ph type="body"/>
          </p:nvPr>
        </p:nvSpPr>
        <p:spPr>
          <a:xfrm>
            <a:off x="4574880" y="0"/>
            <a:ext cx="457164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490" name="PlaceHolder 2"/>
          <p:cNvSpPr>
            <a:spLocks noGrp="1"/>
          </p:cNvSpPr>
          <p:nvPr>
            <p:ph type="title"/>
          </p:nvPr>
        </p:nvSpPr>
        <p:spPr>
          <a:xfrm>
            <a:off x="965880" y="660240"/>
            <a:ext cx="334080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491" name="PlaceHolder 3"/>
          <p:cNvSpPr>
            <a:spLocks noGrp="1"/>
          </p:cNvSpPr>
          <p:nvPr>
            <p:ph type="body"/>
          </p:nvPr>
        </p:nvSpPr>
        <p:spPr>
          <a:xfrm>
            <a:off x="968400" y="1405800"/>
            <a:ext cx="333828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a:t>
            </a:r>
            <a:endParaRPr lang="en-US" sz="1090" b="0" u="none" strike="noStrike">
              <a:solidFill>
                <a:schemeClr val="dk1"/>
              </a:solidFill>
              <a:effectLst/>
              <a:uFillTx/>
              <a:latin typeface="Arial"/>
            </a:endParaRPr>
          </a:p>
          <a:p>
            <a:pPr indent="0">
              <a:lnSpc>
                <a:spcPct val="120000"/>
              </a:lnSpc>
              <a:buNone/>
              <a:tabLst>
                <a:tab pos="0" algn="l"/>
              </a:tabLst>
            </a:pP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492" name="PlaceHolder 4"/>
          <p:cNvSpPr>
            <a:spLocks noGrp="1"/>
          </p:cNvSpPr>
          <p:nvPr>
            <p:ph type="sldNum" idx="102"/>
          </p:nvPr>
        </p:nvSpPr>
        <p:spPr>
          <a:xfrm>
            <a:off x="3797280" y="4811400"/>
            <a:ext cx="50940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7FE27F0A-0C59-4726-A535-854BDB68FFCB}"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Default 4">
    <p:bg>
      <p:bgPr>
        <a:solidFill>
          <a:srgbClr val="444444"/>
        </a:solidFill>
        <a:effectLst/>
      </p:bgPr>
    </p:bg>
    <p:spTree>
      <p:nvGrpSpPr>
        <p:cNvPr id="1" name=""/>
        <p:cNvGrpSpPr/>
        <p:nvPr/>
      </p:nvGrpSpPr>
      <p:grpSpPr>
        <a:xfrm>
          <a:off x="0" y="0"/>
          <a:ext cx="0" cy="0"/>
          <a:chOff x="0" y="0"/>
          <a:chExt cx="0" cy="0"/>
        </a:xfrm>
      </p:grpSpPr>
      <p:sp>
        <p:nvSpPr>
          <p:cNvPr id="76" name="Rechthoek 6"/>
          <p:cNvSpPr/>
          <p:nvPr/>
        </p:nvSpPr>
        <p:spPr>
          <a:xfrm>
            <a:off x="755640" y="0"/>
            <a:ext cx="7776720" cy="304560"/>
          </a:xfrm>
          <a:prstGeom prst="rect">
            <a:avLst/>
          </a:prstGeom>
          <a:solidFill>
            <a:schemeClr val="bg1"/>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endParaRPr lang="nl-NL" sz="2400" b="0" u="none" strike="noStrike" baseline="-25000">
              <a:solidFill>
                <a:schemeClr val="lt1"/>
              </a:solidFill>
              <a:effectLst/>
              <a:uFillTx/>
              <a:latin typeface="Calibri"/>
              <a:ea typeface="ＭＳ Ｐゴシック"/>
            </a:endParaRPr>
          </a:p>
        </p:txBody>
      </p:sp>
      <p:pic>
        <p:nvPicPr>
          <p:cNvPr id="77" name="Afbeelding 1"/>
          <p:cNvPicPr/>
          <p:nvPr/>
        </p:nvPicPr>
        <p:blipFill>
          <a:blip r:embed="rId2"/>
          <a:stretch/>
        </p:blipFill>
        <p:spPr>
          <a:xfrm>
            <a:off x="5394240" y="4840200"/>
            <a:ext cx="3117600" cy="175680"/>
          </a:xfrm>
          <a:prstGeom prst="rect">
            <a:avLst/>
          </a:prstGeom>
          <a:noFill/>
          <a:ln w="0">
            <a:noFill/>
          </a:ln>
        </p:spPr>
      </p:pic>
      <p:sp>
        <p:nvSpPr>
          <p:cNvPr id="78" name="PlaceHolder 1"/>
          <p:cNvSpPr>
            <a:spLocks noGrp="1"/>
          </p:cNvSpPr>
          <p:nvPr>
            <p:ph type="title"/>
          </p:nvPr>
        </p:nvSpPr>
        <p:spPr>
          <a:xfrm>
            <a:off x="755640" y="627480"/>
            <a:ext cx="2709720" cy="871200"/>
          </a:xfrm>
          <a:prstGeom prst="rect">
            <a:avLst/>
          </a:prstGeom>
          <a:noFill/>
          <a:ln w="0">
            <a:noFill/>
          </a:ln>
        </p:spPr>
        <p:txBody>
          <a:bodyPr lIns="90000" tIns="45000" rIns="90000" bIns="45000" anchor="b">
            <a:noAutofit/>
          </a:bodyPr>
          <a:lstStyle/>
          <a:p>
            <a:pPr indent="0" defTabSz="457200">
              <a:lnSpc>
                <a:spcPct val="100000"/>
              </a:lnSpc>
              <a:buNone/>
            </a:pPr>
            <a:r>
              <a:rPr lang="nl-NL" sz="2000" b="1" u="none" strike="noStrike">
                <a:solidFill>
                  <a:srgbClr val="EE7F00"/>
                </a:solidFill>
                <a:effectLst/>
                <a:uFillTx/>
                <a:latin typeface="Arial"/>
                <a:ea typeface="ＭＳ Ｐゴシック"/>
              </a:rPr>
              <a:t>Titelstijl van model bewerken</a:t>
            </a:r>
            <a:endParaRPr lang="en-US" sz="2000" b="0" u="none" strike="noStrike">
              <a:solidFill>
                <a:schemeClr val="dk1"/>
              </a:solidFill>
              <a:effectLst/>
              <a:uFillTx/>
              <a:latin typeface="Arial"/>
            </a:endParaRPr>
          </a:p>
        </p:txBody>
      </p:sp>
      <p:sp>
        <p:nvSpPr>
          <p:cNvPr id="79" name="PlaceHolder 2"/>
          <p:cNvSpPr>
            <a:spLocks noGrp="1"/>
          </p:cNvSpPr>
          <p:nvPr>
            <p:ph type="body"/>
          </p:nvPr>
        </p:nvSpPr>
        <p:spPr>
          <a:xfrm>
            <a:off x="3575160" y="627480"/>
            <a:ext cx="4957200" cy="3966840"/>
          </a:xfrm>
          <a:prstGeom prst="rect">
            <a:avLst/>
          </a:prstGeom>
          <a:noFill/>
          <a:ln w="0">
            <a:noFill/>
          </a:ln>
        </p:spPr>
        <p:txBody>
          <a:bodyPr lIns="90000" tIns="45000" rIns="90000" bIns="45000" anchor="t">
            <a:noAutofit/>
          </a:bodyPr>
          <a:lstStyle/>
          <a:p>
            <a:pPr marL="343080" indent="-343080" defTabSz="457200">
              <a:lnSpc>
                <a:spcPct val="100000"/>
              </a:lnSpc>
              <a:spcBef>
                <a:spcPts val="360"/>
              </a:spcBef>
              <a:buClr>
                <a:srgbClr val="FFFFFF"/>
              </a:buClr>
              <a:buFont typeface="Arial"/>
              <a:buChar char="•"/>
            </a:pPr>
            <a:r>
              <a:rPr lang="nl-NL" sz="1800" b="0" u="none" strike="noStrike">
                <a:solidFill>
                  <a:srgbClr val="FFFFFF"/>
                </a:solidFill>
                <a:effectLst/>
                <a:uFillTx/>
                <a:latin typeface="Arial"/>
                <a:ea typeface="ＭＳ Ｐゴシック"/>
              </a:rPr>
              <a:t>Klik om de tekststijl van het model te bewerken</a:t>
            </a:r>
            <a:endParaRPr lang="en-US" sz="1800" b="0" u="none" strike="noStrike">
              <a:solidFill>
                <a:schemeClr val="lt1"/>
              </a:solidFill>
              <a:effectLst/>
              <a:uFillTx/>
              <a:latin typeface="Arial"/>
            </a:endParaRPr>
          </a:p>
          <a:p>
            <a:pPr marL="743040" lvl="1" indent="-285840" defTabSz="457200">
              <a:lnSpc>
                <a:spcPct val="100000"/>
              </a:lnSpc>
              <a:spcBef>
                <a:spcPts val="360"/>
              </a:spcBef>
              <a:buClr>
                <a:srgbClr val="FFFFFF"/>
              </a:buClr>
              <a:buFont typeface="Arial"/>
              <a:buChar char="–"/>
            </a:pPr>
            <a:r>
              <a:rPr lang="nl-NL" sz="1800" b="0" u="none" strike="noStrike">
                <a:solidFill>
                  <a:srgbClr val="FFFFFF"/>
                </a:solidFill>
                <a:effectLst/>
                <a:uFillTx/>
                <a:latin typeface="Arial"/>
                <a:ea typeface="ＭＳ Ｐゴシック"/>
              </a:rPr>
              <a:t>Tweede niveau</a:t>
            </a:r>
            <a:endParaRPr lang="en-US" sz="1800" b="0" u="none" strike="noStrike">
              <a:solidFill>
                <a:schemeClr val="lt1"/>
              </a:solidFill>
              <a:effectLst/>
              <a:uFillTx/>
              <a:latin typeface="Arial"/>
            </a:endParaRPr>
          </a:p>
          <a:p>
            <a:pPr marL="1143000" lvl="2" indent="-228600" defTabSz="457200">
              <a:lnSpc>
                <a:spcPct val="100000"/>
              </a:lnSpc>
              <a:spcBef>
                <a:spcPts val="360"/>
              </a:spcBef>
              <a:buClr>
                <a:srgbClr val="FFFFFF"/>
              </a:buClr>
              <a:buFont typeface="Arial"/>
              <a:buChar char="•"/>
            </a:pPr>
            <a:r>
              <a:rPr lang="nl-NL" sz="1800" b="0" u="none" strike="noStrike">
                <a:solidFill>
                  <a:srgbClr val="FFFFFF"/>
                </a:solidFill>
                <a:effectLst/>
                <a:uFillTx/>
                <a:latin typeface="Arial"/>
                <a:ea typeface="ＭＳ Ｐゴシック"/>
              </a:rPr>
              <a:t>Derde niveau</a:t>
            </a:r>
            <a:endParaRPr lang="en-US" sz="1800" b="0" u="none" strike="noStrike">
              <a:solidFill>
                <a:schemeClr val="lt1"/>
              </a:solidFill>
              <a:effectLst/>
              <a:uFillTx/>
              <a:latin typeface="Arial"/>
            </a:endParaRPr>
          </a:p>
          <a:p>
            <a:pPr marL="1600200" lvl="3" indent="-228600" defTabSz="457200">
              <a:lnSpc>
                <a:spcPct val="100000"/>
              </a:lnSpc>
              <a:spcBef>
                <a:spcPts val="360"/>
              </a:spcBef>
              <a:buClr>
                <a:srgbClr val="FFFFFF"/>
              </a:buClr>
              <a:buFont typeface="Arial"/>
              <a:buChar char="–"/>
            </a:pPr>
            <a:r>
              <a:rPr lang="nl-NL" sz="1800" b="0" u="none" strike="noStrike">
                <a:solidFill>
                  <a:srgbClr val="FFFFFF"/>
                </a:solidFill>
                <a:effectLst/>
                <a:uFillTx/>
                <a:latin typeface="Arial"/>
                <a:ea typeface="ＭＳ Ｐゴシック"/>
              </a:rPr>
              <a:t>Vierde niveau</a:t>
            </a:r>
            <a:endParaRPr lang="en-US" sz="1800" b="0" u="none" strike="noStrike">
              <a:solidFill>
                <a:schemeClr val="lt1"/>
              </a:solidFill>
              <a:effectLst/>
              <a:uFillTx/>
              <a:latin typeface="Arial"/>
            </a:endParaRPr>
          </a:p>
          <a:p>
            <a:pPr marL="2057400" lvl="4" indent="-228600" defTabSz="457200">
              <a:lnSpc>
                <a:spcPct val="100000"/>
              </a:lnSpc>
              <a:spcBef>
                <a:spcPts val="360"/>
              </a:spcBef>
              <a:buClr>
                <a:srgbClr val="FFFFFF"/>
              </a:buClr>
              <a:buFont typeface="Arial"/>
              <a:buChar char="»"/>
            </a:pPr>
            <a:r>
              <a:rPr lang="nl-NL" sz="1800" b="0" u="none" strike="noStrike">
                <a:solidFill>
                  <a:srgbClr val="FFFFFF"/>
                </a:solidFill>
                <a:effectLst/>
                <a:uFillTx/>
                <a:latin typeface="Arial"/>
                <a:ea typeface="ＭＳ Ｐゴシック"/>
              </a:rPr>
              <a:t>Vijfde niveau</a:t>
            </a:r>
            <a:endParaRPr lang="en-US" sz="1800" b="0" u="none" strike="noStrike">
              <a:solidFill>
                <a:schemeClr val="lt1"/>
              </a:solidFill>
              <a:effectLst/>
              <a:uFillTx/>
              <a:latin typeface="Arial"/>
            </a:endParaRPr>
          </a:p>
        </p:txBody>
      </p:sp>
      <p:sp>
        <p:nvSpPr>
          <p:cNvPr id="80" name="PlaceHolder 3"/>
          <p:cNvSpPr>
            <a:spLocks noGrp="1"/>
          </p:cNvSpPr>
          <p:nvPr>
            <p:ph type="body"/>
          </p:nvPr>
        </p:nvSpPr>
        <p:spPr>
          <a:xfrm>
            <a:off x="755640" y="1491480"/>
            <a:ext cx="2709720" cy="3102480"/>
          </a:xfrm>
          <a:prstGeom prst="rect">
            <a:avLst/>
          </a:prstGeom>
          <a:noFill/>
          <a:ln w="0">
            <a:noFill/>
          </a:ln>
        </p:spPr>
        <p:txBody>
          <a:bodyPr lIns="90000" tIns="45000" rIns="90000" bIns="45000" anchor="t">
            <a:noAutofit/>
          </a:bodyPr>
          <a:lstStyle/>
          <a:p>
            <a:pPr indent="0" defTabSz="457200">
              <a:lnSpc>
                <a:spcPct val="100000"/>
              </a:lnSpc>
              <a:spcBef>
                <a:spcPts val="281"/>
              </a:spcBef>
              <a:buNone/>
              <a:tabLst>
                <a:tab pos="0" algn="l"/>
              </a:tabLst>
            </a:pPr>
            <a:r>
              <a:rPr lang="nl-NL" sz="1400" b="0" u="none" strike="noStrike">
                <a:solidFill>
                  <a:schemeClr val="lt1"/>
                </a:solidFill>
                <a:effectLst/>
                <a:uFillTx/>
                <a:latin typeface="Arial"/>
                <a:ea typeface="ＭＳ Ｐゴシック"/>
              </a:rPr>
              <a:t>Klik om de tekststijl van het model te bewerken</a:t>
            </a:r>
            <a:endParaRPr lang="en-US" sz="1400" b="0" u="none" strike="noStrike">
              <a:solidFill>
                <a:schemeClr val="lt1"/>
              </a:solidFill>
              <a:effectLst/>
              <a:uFillTx/>
              <a:latin typeface="Arial"/>
            </a:endParaRPr>
          </a:p>
        </p:txBody>
      </p:sp>
      <p:sp>
        <p:nvSpPr>
          <p:cNvPr id="81" name="PlaceHolder 4"/>
          <p:cNvSpPr>
            <a:spLocks noGrp="1"/>
          </p:cNvSpPr>
          <p:nvPr>
            <p:ph type="sldNum" idx="28"/>
          </p:nvPr>
        </p:nvSpPr>
        <p:spPr>
          <a:xfrm>
            <a:off x="8604360" y="4767120"/>
            <a:ext cx="328320" cy="274320"/>
          </a:xfrm>
          <a:prstGeom prst="rect">
            <a:avLst/>
          </a:prstGeom>
          <a:noFill/>
          <a:ln w="0">
            <a:noFill/>
          </a:ln>
        </p:spPr>
        <p:txBody>
          <a:bodyPr lIns="0" tIns="0" rIns="0" bIns="0" numCol="1" spcCol="0" anchor="ctr">
            <a:noAutofit/>
          </a:bodyPr>
          <a:lstStyle>
            <a:lvl1pPr indent="0" algn="r">
              <a:lnSpc>
                <a:spcPct val="100000"/>
              </a:lnSpc>
              <a:buNone/>
              <a:defRPr lang="nl-NL" sz="1000" b="0" u="none" strike="noStrike" baseline="-25000">
                <a:solidFill>
                  <a:srgbClr val="898989"/>
                </a:solidFill>
                <a:effectLst/>
                <a:uFillTx/>
                <a:latin typeface="Arial"/>
                <a:ea typeface="ＭＳ Ｐゴシック"/>
              </a:defRPr>
            </a:lvl1pPr>
          </a:lstStyle>
          <a:p>
            <a:pPr indent="0" algn="r">
              <a:lnSpc>
                <a:spcPct val="100000"/>
              </a:lnSpc>
              <a:buNone/>
            </a:pPr>
            <a:fld id="{5FC3D81B-E361-4A08-A6BD-876449CB2739}" type="slidenum">
              <a:rPr lang="nl-NL" sz="1000" b="0" u="none" strike="noStrike" baseline="-25000">
                <a:solidFill>
                  <a:srgbClr val="898989"/>
                </a:solidFill>
                <a:effectLst/>
                <a:uFillTx/>
                <a:latin typeface="Arial"/>
                <a:ea typeface="ＭＳ Ｐゴシック"/>
              </a:rPr>
              <a:t>‹#›</a:t>
            </a:fld>
            <a:endParaRPr lang="en-US" sz="1000" b="0" u="none" strike="noStrike">
              <a:solidFill>
                <a:srgbClr val="FFFFFF"/>
              </a:solidFill>
              <a:effectLst/>
              <a:uFillTx/>
              <a:latin typeface="Times New Roman"/>
            </a:endParaRPr>
          </a:p>
        </p:txBody>
      </p:sp>
      <p:sp>
        <p:nvSpPr>
          <p:cNvPr id="82" name="PlaceHolder 5"/>
          <p:cNvSpPr>
            <a:spLocks noGrp="1"/>
          </p:cNvSpPr>
          <p:nvPr>
            <p:ph type="dt" idx="29"/>
          </p:nvPr>
        </p:nvSpPr>
        <p:spPr>
          <a:xfrm>
            <a:off x="755640" y="4767120"/>
            <a:ext cx="576000" cy="274320"/>
          </a:xfrm>
          <a:prstGeom prst="rect">
            <a:avLst/>
          </a:prstGeom>
          <a:noFill/>
          <a:ln w="0">
            <a:noFill/>
          </a:ln>
        </p:spPr>
        <p:txBody>
          <a:bodyPr lIns="0" tIns="0" rIns="0" bIns="0" numCol="1" spcCol="0" anchor="ctr">
            <a:noAutofit/>
          </a:bodyPr>
          <a:lstStyle>
            <a:lvl1pPr indent="0">
              <a:lnSpc>
                <a:spcPct val="100000"/>
              </a:lnSpc>
              <a:buNone/>
              <a:defRPr lang="nl-NL" sz="1000" b="0" u="none" strike="noStrike" baseline="-25000">
                <a:solidFill>
                  <a:srgbClr val="898989"/>
                </a:solidFill>
                <a:effectLst/>
                <a:uFillTx/>
                <a:latin typeface="Arial"/>
                <a:ea typeface="ＭＳ Ｐゴシック"/>
              </a:defRPr>
            </a:lvl1pPr>
          </a:lstStyle>
          <a:p>
            <a:pPr indent="0">
              <a:lnSpc>
                <a:spcPct val="100000"/>
              </a:lnSpc>
              <a:buNone/>
            </a:pPr>
            <a:r>
              <a:rPr lang="nl-NL" sz="1000" b="0" u="none" strike="noStrike" baseline="-25000">
                <a:solidFill>
                  <a:srgbClr val="898989"/>
                </a:solidFill>
                <a:effectLst/>
                <a:uFillTx/>
                <a:latin typeface="Arial"/>
                <a:ea typeface="ＭＳ Ｐゴシック"/>
              </a:rPr>
              <a:t>&lt;date/time&gt;</a:t>
            </a:r>
            <a:endParaRPr lang="en-US" sz="1000" b="0" u="none" strike="noStrike">
              <a:solidFill>
                <a:srgbClr val="FFFFFF"/>
              </a:solidFill>
              <a:effectLst/>
              <a:uFillTx/>
              <a:latin typeface="Times New Roman"/>
            </a:endParaRPr>
          </a:p>
        </p:txBody>
      </p:sp>
      <p:sp>
        <p:nvSpPr>
          <p:cNvPr id="83" name="PlaceHolder 6"/>
          <p:cNvSpPr>
            <a:spLocks noGrp="1"/>
          </p:cNvSpPr>
          <p:nvPr>
            <p:ph type="ftr" idx="30"/>
          </p:nvPr>
        </p:nvSpPr>
        <p:spPr>
          <a:xfrm>
            <a:off x="1403280" y="4767120"/>
            <a:ext cx="2736360" cy="274320"/>
          </a:xfrm>
          <a:prstGeom prst="rect">
            <a:avLst/>
          </a:prstGeom>
          <a:noFill/>
          <a:ln w="0">
            <a:noFill/>
          </a:ln>
        </p:spPr>
        <p:txBody>
          <a:bodyPr lIns="0" tIns="0" rIns="0" bIns="0" anchor="ctr">
            <a:noAutofit/>
          </a:bodyPr>
          <a:lstStyle>
            <a:lvl1pPr indent="0">
              <a:lnSpc>
                <a:spcPct val="100000"/>
              </a:lnSpc>
              <a:buNone/>
              <a:defRPr lang="nl-NL" sz="1000" b="0" u="none" strike="noStrike" baseline="-25000">
                <a:solidFill>
                  <a:schemeClr val="dk1">
                    <a:tint val="75000"/>
                  </a:schemeClr>
                </a:solidFill>
                <a:effectLst/>
                <a:uFillTx/>
                <a:latin typeface="Arial"/>
                <a:ea typeface="ＭＳ Ｐゴシック"/>
              </a:defRPr>
            </a:lvl1pPr>
          </a:lstStyle>
          <a:p>
            <a:pPr indent="0">
              <a:lnSpc>
                <a:spcPct val="100000"/>
              </a:lnSpc>
              <a:buNone/>
            </a:pPr>
            <a:r>
              <a:rPr lang="nl-NL" sz="1000" b="0" u="none" strike="noStrike" baseline="-25000">
                <a:solidFill>
                  <a:schemeClr val="dk1">
                    <a:tint val="75000"/>
                  </a:schemeClr>
                </a:solidFill>
                <a:effectLst/>
                <a:uFillTx/>
                <a:latin typeface="Arial"/>
                <a:ea typeface="ＭＳ Ｐゴシック"/>
              </a:rPr>
              <a:t>&lt;footer&gt;</a:t>
            </a:r>
            <a:endParaRPr lang="en-US" sz="1000" b="0" u="none" strike="noStrike">
              <a:solidFill>
                <a:srgbClr val="FFFFFF"/>
              </a:solidFill>
              <a:effectLst/>
              <a:uFillTx/>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Default 5">
    <p:bg>
      <p:bgPr>
        <a:solidFill>
          <a:srgbClr val="444444"/>
        </a:solidFill>
        <a:effectLst/>
      </p:bgPr>
    </p:bg>
    <p:spTree>
      <p:nvGrpSpPr>
        <p:cNvPr id="1" name=""/>
        <p:cNvGrpSpPr/>
        <p:nvPr/>
      </p:nvGrpSpPr>
      <p:grpSpPr>
        <a:xfrm>
          <a:off x="0" y="0"/>
          <a:ext cx="0" cy="0"/>
          <a:chOff x="0" y="0"/>
          <a:chExt cx="0" cy="0"/>
        </a:xfrm>
      </p:grpSpPr>
      <p:sp>
        <p:nvSpPr>
          <p:cNvPr id="84" name="Rechthoek 6"/>
          <p:cNvSpPr/>
          <p:nvPr/>
        </p:nvSpPr>
        <p:spPr>
          <a:xfrm>
            <a:off x="755640" y="0"/>
            <a:ext cx="7776720" cy="304560"/>
          </a:xfrm>
          <a:prstGeom prst="rect">
            <a:avLst/>
          </a:prstGeom>
          <a:solidFill>
            <a:schemeClr val="bg1"/>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endParaRPr lang="nl-NL" sz="2400" b="0" u="none" strike="noStrike" baseline="-25000">
              <a:solidFill>
                <a:schemeClr val="lt1"/>
              </a:solidFill>
              <a:effectLst/>
              <a:uFillTx/>
              <a:latin typeface="Calibri"/>
              <a:ea typeface="ＭＳ Ｐゴシック"/>
            </a:endParaRPr>
          </a:p>
        </p:txBody>
      </p:sp>
      <p:pic>
        <p:nvPicPr>
          <p:cNvPr id="85" name="Afbeelding 1"/>
          <p:cNvPicPr/>
          <p:nvPr/>
        </p:nvPicPr>
        <p:blipFill>
          <a:blip r:embed="rId2"/>
          <a:stretch/>
        </p:blipFill>
        <p:spPr>
          <a:xfrm>
            <a:off x="5394240" y="4840200"/>
            <a:ext cx="3117600" cy="175680"/>
          </a:xfrm>
          <a:prstGeom prst="rect">
            <a:avLst/>
          </a:prstGeom>
          <a:noFill/>
          <a:ln w="0">
            <a:noFill/>
          </a:ln>
        </p:spPr>
      </p:pic>
      <p:sp>
        <p:nvSpPr>
          <p:cNvPr id="86" name="PlaceHolder 1"/>
          <p:cNvSpPr>
            <a:spLocks noGrp="1"/>
          </p:cNvSpPr>
          <p:nvPr>
            <p:ph type="title"/>
          </p:nvPr>
        </p:nvSpPr>
        <p:spPr>
          <a:xfrm>
            <a:off x="1792440" y="3600360"/>
            <a:ext cx="5486040" cy="424800"/>
          </a:xfrm>
          <a:prstGeom prst="rect">
            <a:avLst/>
          </a:prstGeom>
          <a:noFill/>
          <a:ln w="0">
            <a:noFill/>
          </a:ln>
        </p:spPr>
        <p:txBody>
          <a:bodyPr lIns="90000" tIns="45000" rIns="90000" bIns="45000" anchor="b">
            <a:noAutofit/>
          </a:bodyPr>
          <a:lstStyle/>
          <a:p>
            <a:pPr indent="0" defTabSz="457200">
              <a:lnSpc>
                <a:spcPct val="100000"/>
              </a:lnSpc>
              <a:buNone/>
            </a:pPr>
            <a:r>
              <a:rPr lang="nl-NL" sz="2000" b="1" u="none" strike="noStrike">
                <a:solidFill>
                  <a:srgbClr val="EE7F00"/>
                </a:solidFill>
                <a:effectLst/>
                <a:uFillTx/>
                <a:latin typeface="Arial"/>
                <a:ea typeface="ＭＳ Ｐゴシック"/>
              </a:rPr>
              <a:t>Titelstijl van model bewerken</a:t>
            </a:r>
            <a:endParaRPr lang="en-US" sz="2000" b="0" u="none" strike="noStrike">
              <a:solidFill>
                <a:schemeClr val="dk1"/>
              </a:solidFill>
              <a:effectLst/>
              <a:uFillTx/>
              <a:latin typeface="Arial"/>
            </a:endParaRPr>
          </a:p>
        </p:txBody>
      </p:sp>
      <p:sp>
        <p:nvSpPr>
          <p:cNvPr id="87" name="PlaceHolder 2"/>
          <p:cNvSpPr>
            <a:spLocks noGrp="1"/>
          </p:cNvSpPr>
          <p:nvPr>
            <p:ph type="body"/>
          </p:nvPr>
        </p:nvSpPr>
        <p:spPr>
          <a:xfrm>
            <a:off x="1792440" y="459720"/>
            <a:ext cx="5486040" cy="3085920"/>
          </a:xfrm>
          <a:prstGeom prst="rect">
            <a:avLst/>
          </a:prstGeom>
          <a:noFill/>
          <a:ln w="0">
            <a:noFill/>
          </a:ln>
        </p:spPr>
        <p:txBody>
          <a:bodyPr lIns="90000" tIns="45000" rIns="90000" bIns="45000" anchor="t">
            <a:noAutofit/>
          </a:bodyPr>
          <a:lstStyle/>
          <a:p>
            <a:pPr marL="432000" indent="-324000">
              <a:spcBef>
                <a:spcPts val="1417"/>
              </a:spcBef>
              <a:buClr>
                <a:srgbClr val="FFFFFF"/>
              </a:buClr>
              <a:buSzPct val="45000"/>
              <a:buFont typeface="Wingdings" charset="2"/>
              <a:buChar char=""/>
            </a:pPr>
            <a:r>
              <a:rPr lang="en-US" sz="3200" b="0" u="none" strike="noStrike">
                <a:solidFill>
                  <a:schemeClr val="lt1"/>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en-US" sz="3200" b="0" u="none" strike="noStrike">
                <a:solidFill>
                  <a:schemeClr val="lt1"/>
                </a:solidFill>
                <a:effectLst/>
                <a:uFillTx/>
                <a:latin typeface="Arial"/>
              </a:rPr>
              <a:t>Second Outline Level</a:t>
            </a:r>
          </a:p>
          <a:p>
            <a:pPr marL="1296000" lvl="2" indent="-288000">
              <a:spcBef>
                <a:spcPts val="850"/>
              </a:spcBef>
              <a:buClr>
                <a:srgbClr val="FFFFFF"/>
              </a:buClr>
              <a:buSzPct val="45000"/>
              <a:buFont typeface="Wingdings" charset="2"/>
              <a:buChar char=""/>
            </a:pPr>
            <a:r>
              <a:rPr lang="en-US" sz="3200" b="0" u="none" strike="noStrike">
                <a:solidFill>
                  <a:schemeClr val="lt1"/>
                </a:solidFill>
                <a:effectLst/>
                <a:uFillTx/>
                <a:latin typeface="Arial"/>
              </a:rPr>
              <a:t>Third Outline Level</a:t>
            </a:r>
          </a:p>
          <a:p>
            <a:pPr marL="1728000" lvl="3" indent="-216000">
              <a:spcBef>
                <a:spcPts val="567"/>
              </a:spcBef>
              <a:buClr>
                <a:srgbClr val="FFFFFF"/>
              </a:buClr>
              <a:buSzPct val="75000"/>
              <a:buFont typeface="Symbol" charset="2"/>
              <a:buChar char=""/>
            </a:pPr>
            <a:r>
              <a:rPr lang="en-US" sz="3200" b="0" u="none" strike="noStrike">
                <a:solidFill>
                  <a:schemeClr val="lt1"/>
                </a:solidFill>
                <a:effectLst/>
                <a:uFillTx/>
                <a:latin typeface="Arial"/>
              </a:rPr>
              <a:t>Fourth Outline Level</a:t>
            </a:r>
          </a:p>
          <a:p>
            <a:pPr marL="2160000" lvl="4" indent="-216000">
              <a:spcBef>
                <a:spcPts val="283"/>
              </a:spcBef>
              <a:buClr>
                <a:srgbClr val="FFFFFF"/>
              </a:buClr>
              <a:buSzPct val="45000"/>
              <a:buFont typeface="Wingdings" charset="2"/>
              <a:buChar char=""/>
            </a:pPr>
            <a:r>
              <a:rPr lang="en-US" sz="3200" b="0" u="none" strike="noStrike">
                <a:solidFill>
                  <a:schemeClr val="lt1"/>
                </a:solidFill>
                <a:effectLst/>
                <a:uFillTx/>
                <a:latin typeface="Arial"/>
              </a:rPr>
              <a:t>Fifth Outline Level</a:t>
            </a:r>
          </a:p>
          <a:p>
            <a:pPr marL="2592000" lvl="5" indent="-216000">
              <a:spcBef>
                <a:spcPts val="283"/>
              </a:spcBef>
              <a:buClr>
                <a:srgbClr val="FFFFFF"/>
              </a:buClr>
              <a:buSzPct val="45000"/>
              <a:buFont typeface="Wingdings" charset="2"/>
              <a:buChar char=""/>
            </a:pPr>
            <a:r>
              <a:rPr lang="en-US" sz="3200" b="0" u="none" strike="noStrike">
                <a:solidFill>
                  <a:schemeClr val="lt1"/>
                </a:solidFill>
                <a:effectLst/>
                <a:uFillTx/>
                <a:latin typeface="Arial"/>
              </a:rPr>
              <a:t>Sixth Outline Level</a:t>
            </a:r>
          </a:p>
          <a:p>
            <a:pPr marL="3024000" lvl="6" indent="-216000">
              <a:spcBef>
                <a:spcPts val="283"/>
              </a:spcBef>
              <a:buClr>
                <a:srgbClr val="FFFFFF"/>
              </a:buClr>
              <a:buSzPct val="45000"/>
              <a:buFont typeface="Wingdings" charset="2"/>
              <a:buChar char=""/>
            </a:pPr>
            <a:r>
              <a:rPr lang="en-US" sz="3200" b="0" u="none" strike="noStrike">
                <a:solidFill>
                  <a:schemeClr val="lt1"/>
                </a:solidFill>
                <a:effectLst/>
                <a:uFillTx/>
                <a:latin typeface="Arial"/>
              </a:rPr>
              <a:t>Seventh Outline Level</a:t>
            </a:r>
          </a:p>
        </p:txBody>
      </p:sp>
      <p:sp>
        <p:nvSpPr>
          <p:cNvPr id="88" name="PlaceHolder 3"/>
          <p:cNvSpPr>
            <a:spLocks noGrp="1"/>
          </p:cNvSpPr>
          <p:nvPr>
            <p:ph type="body"/>
          </p:nvPr>
        </p:nvSpPr>
        <p:spPr>
          <a:xfrm>
            <a:off x="1792440" y="4025520"/>
            <a:ext cx="5486040" cy="603360"/>
          </a:xfrm>
          <a:prstGeom prst="rect">
            <a:avLst/>
          </a:prstGeom>
          <a:noFill/>
          <a:ln w="0">
            <a:noFill/>
          </a:ln>
        </p:spPr>
        <p:txBody>
          <a:bodyPr lIns="90000" tIns="45000" rIns="90000" bIns="45000" anchor="t">
            <a:noAutofit/>
          </a:bodyPr>
          <a:lstStyle/>
          <a:p>
            <a:pPr indent="0" defTabSz="457200">
              <a:lnSpc>
                <a:spcPct val="100000"/>
              </a:lnSpc>
              <a:spcBef>
                <a:spcPts val="281"/>
              </a:spcBef>
              <a:buNone/>
              <a:tabLst>
                <a:tab pos="0" algn="l"/>
              </a:tabLst>
            </a:pPr>
            <a:r>
              <a:rPr lang="nl-NL" sz="1400" b="0" u="none" strike="noStrike">
                <a:solidFill>
                  <a:schemeClr val="lt1"/>
                </a:solidFill>
                <a:effectLst/>
                <a:uFillTx/>
                <a:latin typeface="Arial"/>
                <a:ea typeface="ＭＳ Ｐゴシック"/>
              </a:rPr>
              <a:t>Klik om de tekststijl van het model te bewerken</a:t>
            </a:r>
            <a:endParaRPr lang="en-US" sz="1400" b="0" u="none" strike="noStrike">
              <a:solidFill>
                <a:schemeClr val="lt1"/>
              </a:solidFill>
              <a:effectLst/>
              <a:uFillTx/>
              <a:latin typeface="Arial"/>
            </a:endParaRPr>
          </a:p>
        </p:txBody>
      </p:sp>
      <p:sp>
        <p:nvSpPr>
          <p:cNvPr id="89" name="PlaceHolder 4"/>
          <p:cNvSpPr>
            <a:spLocks noGrp="1"/>
          </p:cNvSpPr>
          <p:nvPr>
            <p:ph type="sldNum" idx="31"/>
          </p:nvPr>
        </p:nvSpPr>
        <p:spPr>
          <a:xfrm>
            <a:off x="8604360" y="4767120"/>
            <a:ext cx="328320" cy="274320"/>
          </a:xfrm>
          <a:prstGeom prst="rect">
            <a:avLst/>
          </a:prstGeom>
          <a:noFill/>
          <a:ln w="0">
            <a:noFill/>
          </a:ln>
        </p:spPr>
        <p:txBody>
          <a:bodyPr lIns="0" tIns="0" rIns="0" bIns="0" numCol="1" spcCol="0" anchor="ctr">
            <a:noAutofit/>
          </a:bodyPr>
          <a:lstStyle>
            <a:lvl1pPr indent="0" algn="r">
              <a:lnSpc>
                <a:spcPct val="100000"/>
              </a:lnSpc>
              <a:buNone/>
              <a:defRPr lang="nl-NL" sz="1000" b="0" u="none" strike="noStrike" baseline="-25000">
                <a:solidFill>
                  <a:srgbClr val="898989"/>
                </a:solidFill>
                <a:effectLst/>
                <a:uFillTx/>
                <a:latin typeface="Arial"/>
                <a:ea typeface="ＭＳ Ｐゴシック"/>
              </a:defRPr>
            </a:lvl1pPr>
          </a:lstStyle>
          <a:p>
            <a:pPr indent="0" algn="r">
              <a:lnSpc>
                <a:spcPct val="100000"/>
              </a:lnSpc>
              <a:buNone/>
            </a:pPr>
            <a:fld id="{1B9A5D9D-CA8B-49C9-A728-40255407F2E2}" type="slidenum">
              <a:rPr lang="nl-NL" sz="1000" b="0" u="none" strike="noStrike" baseline="-25000">
                <a:solidFill>
                  <a:srgbClr val="898989"/>
                </a:solidFill>
                <a:effectLst/>
                <a:uFillTx/>
                <a:latin typeface="Arial"/>
                <a:ea typeface="ＭＳ Ｐゴシック"/>
              </a:rPr>
              <a:t>‹#›</a:t>
            </a:fld>
            <a:endParaRPr lang="en-US" sz="1000" b="0" u="none" strike="noStrike">
              <a:solidFill>
                <a:srgbClr val="FFFFFF"/>
              </a:solidFill>
              <a:effectLst/>
              <a:uFillTx/>
              <a:latin typeface="Times New Roman"/>
            </a:endParaRPr>
          </a:p>
        </p:txBody>
      </p:sp>
      <p:sp>
        <p:nvSpPr>
          <p:cNvPr id="90" name="PlaceHolder 5"/>
          <p:cNvSpPr>
            <a:spLocks noGrp="1"/>
          </p:cNvSpPr>
          <p:nvPr>
            <p:ph type="dt" idx="32"/>
          </p:nvPr>
        </p:nvSpPr>
        <p:spPr>
          <a:xfrm>
            <a:off x="755640" y="4767120"/>
            <a:ext cx="576000" cy="274320"/>
          </a:xfrm>
          <a:prstGeom prst="rect">
            <a:avLst/>
          </a:prstGeom>
          <a:noFill/>
          <a:ln w="0">
            <a:noFill/>
          </a:ln>
        </p:spPr>
        <p:txBody>
          <a:bodyPr lIns="0" tIns="0" rIns="0" bIns="0" numCol="1" spcCol="0" anchor="ctr">
            <a:noAutofit/>
          </a:bodyPr>
          <a:lstStyle>
            <a:lvl1pPr indent="0">
              <a:lnSpc>
                <a:spcPct val="100000"/>
              </a:lnSpc>
              <a:buNone/>
              <a:defRPr lang="nl-NL" sz="1000" b="0" u="none" strike="noStrike" baseline="-25000">
                <a:solidFill>
                  <a:srgbClr val="898989"/>
                </a:solidFill>
                <a:effectLst/>
                <a:uFillTx/>
                <a:latin typeface="Arial"/>
                <a:ea typeface="ＭＳ Ｐゴシック"/>
              </a:defRPr>
            </a:lvl1pPr>
          </a:lstStyle>
          <a:p>
            <a:pPr indent="0">
              <a:lnSpc>
                <a:spcPct val="100000"/>
              </a:lnSpc>
              <a:buNone/>
            </a:pPr>
            <a:r>
              <a:rPr lang="nl-NL" sz="1000" b="0" u="none" strike="noStrike" baseline="-25000">
                <a:solidFill>
                  <a:srgbClr val="898989"/>
                </a:solidFill>
                <a:effectLst/>
                <a:uFillTx/>
                <a:latin typeface="Arial"/>
                <a:ea typeface="ＭＳ Ｐゴシック"/>
              </a:rPr>
              <a:t>&lt;date/time&gt;</a:t>
            </a:r>
            <a:endParaRPr lang="en-US" sz="1000" b="0" u="none" strike="noStrike">
              <a:solidFill>
                <a:srgbClr val="FFFFFF"/>
              </a:solidFill>
              <a:effectLst/>
              <a:uFillTx/>
              <a:latin typeface="Times New Roman"/>
            </a:endParaRPr>
          </a:p>
        </p:txBody>
      </p:sp>
      <p:sp>
        <p:nvSpPr>
          <p:cNvPr id="91" name="PlaceHolder 6"/>
          <p:cNvSpPr>
            <a:spLocks noGrp="1"/>
          </p:cNvSpPr>
          <p:nvPr>
            <p:ph type="ftr" idx="33"/>
          </p:nvPr>
        </p:nvSpPr>
        <p:spPr>
          <a:xfrm>
            <a:off x="1403280" y="4767120"/>
            <a:ext cx="2736360" cy="274320"/>
          </a:xfrm>
          <a:prstGeom prst="rect">
            <a:avLst/>
          </a:prstGeom>
          <a:noFill/>
          <a:ln w="0">
            <a:noFill/>
          </a:ln>
        </p:spPr>
        <p:txBody>
          <a:bodyPr lIns="0" tIns="0" rIns="0" bIns="0" anchor="ctr">
            <a:noAutofit/>
          </a:bodyPr>
          <a:lstStyle>
            <a:lvl1pPr indent="0">
              <a:lnSpc>
                <a:spcPct val="100000"/>
              </a:lnSpc>
              <a:buNone/>
              <a:defRPr lang="nl-NL" sz="1000" b="0" u="none" strike="noStrike" baseline="-25000">
                <a:solidFill>
                  <a:schemeClr val="dk1">
                    <a:tint val="75000"/>
                  </a:schemeClr>
                </a:solidFill>
                <a:effectLst/>
                <a:uFillTx/>
                <a:latin typeface="Arial"/>
                <a:ea typeface="ＭＳ Ｐゴシック"/>
              </a:defRPr>
            </a:lvl1pPr>
          </a:lstStyle>
          <a:p>
            <a:pPr indent="0">
              <a:lnSpc>
                <a:spcPct val="100000"/>
              </a:lnSpc>
              <a:buNone/>
            </a:pPr>
            <a:r>
              <a:rPr lang="nl-NL" sz="1000" b="0" u="none" strike="noStrike" baseline="-25000">
                <a:solidFill>
                  <a:schemeClr val="dk1">
                    <a:tint val="75000"/>
                  </a:schemeClr>
                </a:solidFill>
                <a:effectLst/>
                <a:uFillTx/>
                <a:latin typeface="Arial"/>
                <a:ea typeface="ＭＳ Ｐゴシック"/>
              </a:rPr>
              <a:t>&lt;footer&gt;</a:t>
            </a:r>
            <a:endParaRPr lang="en-US" sz="1000" b="0" u="none" strike="noStrike">
              <a:solidFill>
                <a:srgbClr val="FFFFFF"/>
              </a:solidFill>
              <a:effectLst/>
              <a:uFillTx/>
              <a:latin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Titeldia">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Default 6">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ogoslide - grafisch">
    <p:bg>
      <p:bgPr>
        <a:blipFill rotWithShape="0">
          <a:blip r:embed="rId2"/>
          <a:stretch/>
        </a:blipFill>
        <a:effectLst/>
      </p:bgPr>
    </p:bg>
    <p:spTree>
      <p:nvGrpSpPr>
        <p:cNvPr id="1" name=""/>
        <p:cNvGrpSpPr/>
        <p:nvPr/>
      </p:nvGrpSpPr>
      <p:grpSpPr>
        <a:xfrm>
          <a:off x="0" y="0"/>
          <a:ext cx="0" cy="0"/>
          <a:chOff x="0" y="0"/>
          <a:chExt cx="0" cy="0"/>
        </a:xfrm>
      </p:grpSpPr>
      <p:sp>
        <p:nvSpPr>
          <p:cNvPr id="104" name="Vrije vorm: vorm 9"/>
          <p:cNvSpPr/>
          <p:nvPr/>
        </p:nvSpPr>
        <p:spPr>
          <a:xfrm>
            <a:off x="3341520" y="2174400"/>
            <a:ext cx="793800" cy="793800"/>
          </a:xfrm>
          <a:custGeom>
            <a:avLst/>
            <a:gdLst>
              <a:gd name="textAreaLeft" fmla="*/ 0 w 793800"/>
              <a:gd name="textAreaRight" fmla="*/ 794160 w 793800"/>
              <a:gd name="textAreaTop" fmla="*/ 0 h 793800"/>
              <a:gd name="textAreaBottom" fmla="*/ 794160 h 793800"/>
              <a:gd name="GluePoint1X" fmla="*/ 1746413 w 1746412"/>
              <a:gd name="GluePoint1Y" fmla="*/ 873206 h 1746412"/>
              <a:gd name="GluePoint2X" fmla="*/ 873206 w 1746412"/>
              <a:gd name="GluePoint2Y" fmla="*/ 1746413 h 1746412"/>
              <a:gd name="GluePoint3X" fmla="*/ 0 w 1746412"/>
              <a:gd name="GluePoint3Y" fmla="*/ 873206 h 1746412"/>
              <a:gd name="GluePoint4X" fmla="*/ 873206 w 1746412"/>
              <a:gd name="GluePoint4Y" fmla="*/ 0 h 1746412"/>
              <a:gd name="GluePoint5X" fmla="*/ 1746413 w 1746412"/>
              <a:gd name="GluePoint5Y" fmla="*/ 873206 h 1746412"/>
            </a:gdLst>
            <a:ahLst/>
            <a:cxnLst>
              <a:cxn ang="0">
                <a:pos x="GluePoint1X" y="GluePoint1Y"/>
              </a:cxn>
              <a:cxn ang="0">
                <a:pos x="GluePoint2X" y="GluePoint2Y"/>
              </a:cxn>
              <a:cxn ang="0">
                <a:pos x="GluePoint3X" y="GluePoint3Y"/>
              </a:cxn>
              <a:cxn ang="0">
                <a:pos x="GluePoint4X" y="GluePoint4Y"/>
              </a:cxn>
              <a:cxn ang="0">
                <a:pos x="GluePoint5X" y="GluePoint5Y"/>
              </a:cxn>
            </a:cxnLst>
            <a:rect l="textAreaLeft" t="textAreaTop" r="textAreaRight" b="textAreaBottom"/>
            <a:pathLst>
              <a:path w="1746412" h="1746412">
                <a:moveTo>
                  <a:pt x="1746413" y="873206"/>
                </a:moveTo>
                <a:cubicBezTo>
                  <a:pt x="1746413" y="1355465"/>
                  <a:pt x="1355465" y="1746413"/>
                  <a:pt x="873206" y="1746413"/>
                </a:cubicBezTo>
                <a:cubicBezTo>
                  <a:pt x="390948" y="1746413"/>
                  <a:pt x="0" y="1355465"/>
                  <a:pt x="0" y="873206"/>
                </a:cubicBezTo>
                <a:cubicBezTo>
                  <a:pt x="0" y="390948"/>
                  <a:pt x="390948" y="0"/>
                  <a:pt x="873206" y="0"/>
                </a:cubicBezTo>
                <a:cubicBezTo>
                  <a:pt x="1355465" y="0"/>
                  <a:pt x="1746413" y="390948"/>
                  <a:pt x="1746413" y="873206"/>
                </a:cubicBezTo>
                <a:close/>
              </a:path>
            </a:pathLst>
          </a:custGeom>
          <a:no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105" name="Vrije vorm: vorm 22"/>
          <p:cNvSpPr/>
          <p:nvPr/>
        </p:nvSpPr>
        <p:spPr>
          <a:xfrm>
            <a:off x="3341520" y="2174400"/>
            <a:ext cx="790560" cy="793800"/>
          </a:xfrm>
          <a:custGeom>
            <a:avLst/>
            <a:gdLst>
              <a:gd name="textAreaLeft" fmla="*/ 0 w 790560"/>
              <a:gd name="textAreaRight" fmla="*/ 790920 w 790560"/>
              <a:gd name="textAreaTop" fmla="*/ 0 h 793800"/>
              <a:gd name="textAreaBottom" fmla="*/ 794160 h 793800"/>
              <a:gd name="GluePoint1X" fmla="*/ 868878 w 1738838"/>
              <a:gd name="GluePoint1Y" fmla="*/ 1143175 h 1746413"/>
              <a:gd name="GluePoint2X" fmla="*/ 1636044 w 1738838"/>
              <a:gd name="GluePoint2Y" fmla="*/ 1298448 h 1746413"/>
              <a:gd name="GluePoint3X" fmla="*/ 1402324 w 1738838"/>
              <a:gd name="GluePoint3Y" fmla="*/ 1567876 h 1746413"/>
              <a:gd name="GluePoint4X" fmla="*/ 868878 w 1738838"/>
              <a:gd name="GluePoint4Y" fmla="*/ 1143175 h 1746413"/>
              <a:gd name="GluePoint5X" fmla="*/ 3246 w 1738838"/>
              <a:gd name="GluePoint5Y" fmla="*/ 947867 h 1746413"/>
              <a:gd name="GluePoint6X" fmla="*/ 47069 w 1738838"/>
              <a:gd name="GluePoint6Y" fmla="*/ 957605 h 1746413"/>
              <a:gd name="GluePoint7X" fmla="*/ 1096106 w 1738838"/>
              <a:gd name="GluePoint7Y" fmla="*/ 1717739 h 1746413"/>
              <a:gd name="GluePoint8X" fmla="*/ 873206 w 1738838"/>
              <a:gd name="GluePoint8Y" fmla="*/ 1746413 h 1746413"/>
              <a:gd name="GluePoint9X" fmla="*/ 3246 w 1738838"/>
              <a:gd name="GluePoint9Y" fmla="*/ 947867 h 1746413"/>
              <a:gd name="GluePoint10X" fmla="*/ 1625224 w 1738838"/>
              <a:gd name="GluePoint10Y" fmla="*/ 429569 h 1746413"/>
              <a:gd name="GluePoint11X" fmla="*/ 1738838 w 1738838"/>
              <a:gd name="GluePoint11Y" fmla="*/ 759050 h 1746413"/>
              <a:gd name="GluePoint12X" fmla="*/ 1124780 w 1738838"/>
              <a:gd name="GluePoint12Y" fmla="*/ 1050119 h 1746413"/>
              <a:gd name="GluePoint13X" fmla="*/ 474474 w 1738838"/>
              <a:gd name="GluePoint13Y" fmla="*/ 984115 h 1746413"/>
              <a:gd name="GluePoint14X" fmla="*/ 1625224 w 1738838"/>
              <a:gd name="GluePoint14Y" fmla="*/ 429569 h 1746413"/>
              <a:gd name="GluePoint15X" fmla="*/ 873206 w 1738838"/>
              <a:gd name="GluePoint15Y" fmla="*/ 0 h 1746413"/>
              <a:gd name="GluePoint16X" fmla="*/ 1422342 w 1738838"/>
              <a:gd name="GluePoint16Y" fmla="*/ 193144 h 1746413"/>
              <a:gd name="GluePoint17X" fmla="*/ 1280053 w 1738838"/>
              <a:gd name="GluePoint17Y" fmla="*/ 286200 h 1746413"/>
              <a:gd name="GluePoint18X" fmla="*/ 982492 w 1738838"/>
              <a:gd name="GluePoint18Y" fmla="*/ 113614 h 1746413"/>
              <a:gd name="GluePoint19X" fmla="*/ 502067 w 1738838"/>
              <a:gd name="GluePoint19Y" fmla="*/ 134173 h 1746413"/>
              <a:gd name="GluePoint20X" fmla="*/ 543725 w 1738838"/>
              <a:gd name="GluePoint20Y" fmla="*/ 185029 h 1746413"/>
              <a:gd name="GluePoint21X" fmla="*/ 624878 w 1738838"/>
              <a:gd name="GluePoint21Y" fmla="*/ 175291 h 1746413"/>
              <a:gd name="GluePoint22X" fmla="*/ 901880 w 1738838"/>
              <a:gd name="GluePoint22Y" fmla="*/ 253197 h 1746413"/>
              <a:gd name="GluePoint23X" fmla="*/ 1012789 w 1738838"/>
              <a:gd name="GluePoint23Y" fmla="*/ 473393 h 1746413"/>
              <a:gd name="GluePoint24X" fmla="*/ 869419 w 1738838"/>
              <a:gd name="GluePoint24Y" fmla="*/ 615681 h 1746413"/>
              <a:gd name="GluePoint25X" fmla="*/ 674652 w 1738838"/>
              <a:gd name="GluePoint25Y" fmla="*/ 537774 h 1746413"/>
              <a:gd name="GluePoint26X" fmla="*/ 253197 w 1738838"/>
              <a:gd name="GluePoint26Y" fmla="*/ 596745 h 1746413"/>
              <a:gd name="GluePoint27X" fmla="*/ 325694 w 1738838"/>
              <a:gd name="GluePoint27Y" fmla="*/ 643814 h 1746413"/>
              <a:gd name="GluePoint28X" fmla="*/ 542102 w 1738838"/>
              <a:gd name="GluePoint28Y" fmla="*/ 644896 h 1746413"/>
              <a:gd name="GluePoint29X" fmla="*/ 645978 w 1738838"/>
              <a:gd name="GluePoint29Y" fmla="*/ 750395 h 1746413"/>
              <a:gd name="GluePoint30X" fmla="*/ 300807 w 1738838"/>
              <a:gd name="GluePoint30Y" fmla="*/ 882404 h 1746413"/>
              <a:gd name="GluePoint31X" fmla="*/ 0 w 1738838"/>
              <a:gd name="GluePoint31Y" fmla="*/ 875912 h 1746413"/>
              <a:gd name="GluePoint32X" fmla="*/ 0 w 1738838"/>
              <a:gd name="GluePoint32Y" fmla="*/ 873206 h 1746413"/>
              <a:gd name="GluePoint33X" fmla="*/ 873206 w 1738838"/>
              <a:gd name="GluePoint33Y" fmla="*/ 0 h 17464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Lst>
            <a:rect l="textAreaLeft" t="textAreaTop" r="textAreaRight" b="textAreaBottom"/>
            <a:pathLst>
              <a:path w="1738838" h="1746413">
                <a:moveTo>
                  <a:pt x="868878" y="1143175"/>
                </a:moveTo>
                <a:cubicBezTo>
                  <a:pt x="1132355" y="1171849"/>
                  <a:pt x="1397454" y="1217295"/>
                  <a:pt x="1636044" y="1298448"/>
                </a:cubicBezTo>
                <a:cubicBezTo>
                  <a:pt x="1577073" y="1403406"/>
                  <a:pt x="1497543" y="1495379"/>
                  <a:pt x="1402324" y="1567876"/>
                </a:cubicBezTo>
                <a:cubicBezTo>
                  <a:pt x="1072301" y="1289791"/>
                  <a:pt x="868878" y="1143175"/>
                  <a:pt x="868878" y="1143175"/>
                </a:cubicBezTo>
                <a:close/>
                <a:moveTo>
                  <a:pt x="3246" y="947867"/>
                </a:moveTo>
                <a:cubicBezTo>
                  <a:pt x="18395" y="950572"/>
                  <a:pt x="33002" y="953818"/>
                  <a:pt x="47069" y="957605"/>
                </a:cubicBezTo>
                <a:cubicBezTo>
                  <a:pt x="522625" y="1092860"/>
                  <a:pt x="890519" y="1424506"/>
                  <a:pt x="1096106" y="1717739"/>
                </a:cubicBezTo>
                <a:cubicBezTo>
                  <a:pt x="1024692" y="1736133"/>
                  <a:pt x="950031" y="1746413"/>
                  <a:pt x="873206" y="1746413"/>
                </a:cubicBezTo>
                <a:cubicBezTo>
                  <a:pt x="416044" y="1746413"/>
                  <a:pt x="41117" y="1395291"/>
                  <a:pt x="3246" y="947867"/>
                </a:cubicBezTo>
                <a:close/>
                <a:moveTo>
                  <a:pt x="1625224" y="429569"/>
                </a:moveTo>
                <a:cubicBezTo>
                  <a:pt x="1683654" y="528576"/>
                  <a:pt x="1723148" y="640026"/>
                  <a:pt x="1738838" y="759050"/>
                </a:cubicBezTo>
                <a:cubicBezTo>
                  <a:pt x="1646323" y="843990"/>
                  <a:pt x="1402864" y="1016035"/>
                  <a:pt x="1124780" y="1050119"/>
                </a:cubicBezTo>
                <a:cubicBezTo>
                  <a:pt x="816399" y="1087991"/>
                  <a:pt x="474474" y="984115"/>
                  <a:pt x="474474" y="984115"/>
                </a:cubicBezTo>
                <a:cubicBezTo>
                  <a:pt x="755263" y="960310"/>
                  <a:pt x="1153995" y="892682"/>
                  <a:pt x="1625224" y="429569"/>
                </a:cubicBezTo>
                <a:close/>
                <a:moveTo>
                  <a:pt x="873206" y="0"/>
                </a:moveTo>
                <a:cubicBezTo>
                  <a:pt x="1080958" y="0"/>
                  <a:pt x="1271397" y="72497"/>
                  <a:pt x="1422342" y="193144"/>
                </a:cubicBezTo>
                <a:cubicBezTo>
                  <a:pt x="1372027" y="222900"/>
                  <a:pt x="1325499" y="256444"/>
                  <a:pt x="1280053" y="286200"/>
                </a:cubicBezTo>
                <a:cubicBezTo>
                  <a:pt x="1199982" y="219654"/>
                  <a:pt x="1092860" y="149863"/>
                  <a:pt x="982492" y="113614"/>
                </a:cubicBezTo>
                <a:cubicBezTo>
                  <a:pt x="822350" y="62217"/>
                  <a:pt x="622714" y="67086"/>
                  <a:pt x="502067" y="134173"/>
                </a:cubicBezTo>
                <a:lnTo>
                  <a:pt x="543725" y="185029"/>
                </a:lnTo>
                <a:lnTo>
                  <a:pt x="624878" y="175291"/>
                </a:lnTo>
                <a:cubicBezTo>
                  <a:pt x="729836" y="166093"/>
                  <a:pt x="826138" y="194767"/>
                  <a:pt x="901880" y="253197"/>
                </a:cubicBezTo>
                <a:cubicBezTo>
                  <a:pt x="996018" y="312710"/>
                  <a:pt x="1052284" y="398191"/>
                  <a:pt x="1012789" y="473393"/>
                </a:cubicBezTo>
                <a:cubicBezTo>
                  <a:pt x="982492" y="525872"/>
                  <a:pt x="938129" y="579433"/>
                  <a:pt x="869419" y="615681"/>
                </a:cubicBezTo>
                <a:cubicBezTo>
                  <a:pt x="807202" y="584302"/>
                  <a:pt x="744985" y="552923"/>
                  <a:pt x="674652" y="537774"/>
                </a:cubicBezTo>
                <a:cubicBezTo>
                  <a:pt x="506395" y="493951"/>
                  <a:pt x="367353" y="541020"/>
                  <a:pt x="253197" y="596745"/>
                </a:cubicBezTo>
                <a:cubicBezTo>
                  <a:pt x="269428" y="614599"/>
                  <a:pt x="298643" y="633535"/>
                  <a:pt x="325694" y="643814"/>
                </a:cubicBezTo>
                <a:cubicBezTo>
                  <a:pt x="385747" y="627583"/>
                  <a:pt x="473393" y="623255"/>
                  <a:pt x="542102" y="644896"/>
                </a:cubicBezTo>
                <a:cubicBezTo>
                  <a:pt x="596745" y="669783"/>
                  <a:pt x="649765" y="706031"/>
                  <a:pt x="645978" y="750395"/>
                </a:cubicBezTo>
                <a:cubicBezTo>
                  <a:pt x="607566" y="852648"/>
                  <a:pt x="445259" y="878076"/>
                  <a:pt x="300807" y="882404"/>
                </a:cubicBezTo>
                <a:cubicBezTo>
                  <a:pt x="205047" y="886191"/>
                  <a:pt x="101712" y="879699"/>
                  <a:pt x="0" y="875912"/>
                </a:cubicBezTo>
                <a:cubicBezTo>
                  <a:pt x="0" y="874830"/>
                  <a:pt x="0" y="874289"/>
                  <a:pt x="0" y="873206"/>
                </a:cubicBezTo>
                <a:cubicBezTo>
                  <a:pt x="0" y="391158"/>
                  <a:pt x="391157" y="0"/>
                  <a:pt x="873206" y="0"/>
                </a:cubicBezTo>
                <a:close/>
              </a:path>
            </a:pathLst>
          </a:custGeom>
          <a:solidFill>
            <a:schemeClr val="tx2"/>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106" name="Vrije vorm: vorm 23"/>
          <p:cNvSpPr/>
          <p:nvPr/>
        </p:nvSpPr>
        <p:spPr>
          <a:xfrm>
            <a:off x="4268160" y="2369880"/>
            <a:ext cx="1533960" cy="403200"/>
          </a:xfrm>
          <a:custGeom>
            <a:avLst/>
            <a:gdLst>
              <a:gd name="textAreaLeft" fmla="*/ 0 w 1533960"/>
              <a:gd name="textAreaRight" fmla="*/ 1534320 w 1533960"/>
              <a:gd name="textAreaTop" fmla="*/ 0 h 403200"/>
              <a:gd name="textAreaBottom" fmla="*/ 403560 h 403200"/>
              <a:gd name="GluePoint1X" fmla="*/ 1238936 w 3373761"/>
              <a:gd name="GluePoint1Y" fmla="*/ 554546 h 887274"/>
              <a:gd name="GluePoint2X" fmla="*/ 1238936 w 3373761"/>
              <a:gd name="GluePoint2Y" fmla="*/ 554802 h 887274"/>
              <a:gd name="GluePoint3X" fmla="*/ 1204175 w 3373761"/>
              <a:gd name="GluePoint3Y" fmla="*/ 571250 h 887274"/>
              <a:gd name="GluePoint4X" fmla="*/ 1161570 w 3373761"/>
              <a:gd name="GluePoint4Y" fmla="*/ 579433 h 887274"/>
              <a:gd name="GluePoint5X" fmla="*/ 1069055 w 3373761"/>
              <a:gd name="GluePoint5Y" fmla="*/ 592418 h 887274"/>
              <a:gd name="GluePoint6X" fmla="*/ 1026315 w 3373761"/>
              <a:gd name="GluePoint6Y" fmla="*/ 602697 h 887274"/>
              <a:gd name="GluePoint7X" fmla="*/ 989526 w 3373761"/>
              <a:gd name="GluePoint7Y" fmla="*/ 621092 h 887274"/>
              <a:gd name="GluePoint8X" fmla="*/ 964639 w 3373761"/>
              <a:gd name="GluePoint8Y" fmla="*/ 651389 h 887274"/>
              <a:gd name="GluePoint9X" fmla="*/ 955441 w 3373761"/>
              <a:gd name="GluePoint9Y" fmla="*/ 696835 h 887274"/>
              <a:gd name="GluePoint10X" fmla="*/ 968967 w 3373761"/>
              <a:gd name="GluePoint10Y" fmla="*/ 735788 h 887274"/>
              <a:gd name="GluePoint11X" fmla="*/ 1001428 w 3373761"/>
              <a:gd name="GluePoint11Y" fmla="*/ 760675 h 887274"/>
              <a:gd name="GluePoint12X" fmla="*/ 1043086 w 3373761"/>
              <a:gd name="GluePoint12Y" fmla="*/ 773659 h 887274"/>
              <a:gd name="GluePoint13X" fmla="*/ 1083663 w 3373761"/>
              <a:gd name="GluePoint13Y" fmla="*/ 777447 h 887274"/>
              <a:gd name="GluePoint14X" fmla="*/ 1133437 w 3373761"/>
              <a:gd name="GluePoint14Y" fmla="*/ 771495 h 887274"/>
              <a:gd name="GluePoint15X" fmla="*/ 1183752 w 3373761"/>
              <a:gd name="GluePoint15Y" fmla="*/ 750937 h 887274"/>
              <a:gd name="GluePoint16X" fmla="*/ 1223246 w 3373761"/>
              <a:gd name="GluePoint16Y" fmla="*/ 713606 h 887274"/>
              <a:gd name="GluePoint17X" fmla="*/ 1238936 w 3373761"/>
              <a:gd name="GluePoint17Y" fmla="*/ 658422 h 887274"/>
              <a:gd name="GluePoint18X" fmla="*/ 1238936 w 3373761"/>
              <a:gd name="GluePoint18Y" fmla="*/ 554802 h 887274"/>
              <a:gd name="GluePoint19X" fmla="*/ 1239477 w 3373761"/>
              <a:gd name="GluePoint19Y" fmla="*/ 554546 h 887274"/>
              <a:gd name="GluePoint20X" fmla="*/ 3072993 w 3373761"/>
              <a:gd name="GluePoint20Y" fmla="*/ 332187 h 887274"/>
              <a:gd name="GluePoint21X" fmla="*/ 3006448 w 3373761"/>
              <a:gd name="GluePoint21Y" fmla="*/ 345172 h 887274"/>
              <a:gd name="GluePoint22X" fmla="*/ 2955051 w 3373761"/>
              <a:gd name="GluePoint22Y" fmla="*/ 380338 h 887274"/>
              <a:gd name="GluePoint23X" fmla="*/ 2920967 w 3373761"/>
              <a:gd name="GluePoint23Y" fmla="*/ 433358 h 887274"/>
              <a:gd name="GluePoint24X" fmla="*/ 2906900 w 3373761"/>
              <a:gd name="GluePoint24Y" fmla="*/ 499362 h 887274"/>
              <a:gd name="GluePoint25X" fmla="*/ 3231512 w 3373761"/>
              <a:gd name="GluePoint25Y" fmla="*/ 499362 h 887274"/>
              <a:gd name="GluePoint26X" fmla="*/ 3217446 w 3373761"/>
              <a:gd name="GluePoint26Y" fmla="*/ 436063 h 887274"/>
              <a:gd name="GluePoint27X" fmla="*/ 3185525 w 3373761"/>
              <a:gd name="GluePoint27Y" fmla="*/ 383043 h 887274"/>
              <a:gd name="GluePoint28X" fmla="*/ 3136833 w 3373761"/>
              <a:gd name="GluePoint28Y" fmla="*/ 346254 h 887274"/>
              <a:gd name="GluePoint29X" fmla="*/ 3072993 w 3373761"/>
              <a:gd name="GluePoint29Y" fmla="*/ 332187 h 887274"/>
              <a:gd name="GluePoint30X" fmla="*/ 2180851 w 3373761"/>
              <a:gd name="GluePoint30Y" fmla="*/ 240213 h 887274"/>
              <a:gd name="GluePoint31X" fmla="*/ 2692115 w 3373761"/>
              <a:gd name="GluePoint31Y" fmla="*/ 240213 h 887274"/>
              <a:gd name="GluePoint32X" fmla="*/ 2692115 w 3373761"/>
              <a:gd name="GluePoint32Y" fmla="*/ 337597 h 887274"/>
              <a:gd name="GluePoint33X" fmla="*/ 2331796 w 3373761"/>
              <a:gd name="GluePoint33Y" fmla="*/ 760133 h 887274"/>
              <a:gd name="GluePoint34X" fmla="*/ 2710510 w 3373761"/>
              <a:gd name="GluePoint34Y" fmla="*/ 760133 h 887274"/>
              <a:gd name="GluePoint35X" fmla="*/ 2710510 w 3373761"/>
              <a:gd name="GluePoint35Y" fmla="*/ 869960 h 887274"/>
              <a:gd name="GluePoint36X" fmla="*/ 2156505 w 3373761"/>
              <a:gd name="GluePoint36Y" fmla="*/ 869960 h 887274"/>
              <a:gd name="GluePoint37X" fmla="*/ 2156505 w 3373761"/>
              <a:gd name="GluePoint37Y" fmla="*/ 772577 h 887274"/>
              <a:gd name="GluePoint38X" fmla="*/ 2504922 w 3373761"/>
              <a:gd name="GluePoint38Y" fmla="*/ 349499 h 887274"/>
              <a:gd name="GluePoint39X" fmla="*/ 2180851 w 3373761"/>
              <a:gd name="GluePoint39Y" fmla="*/ 349499 h 887274"/>
              <a:gd name="GluePoint40X" fmla="*/ 1123699 w 3373761"/>
              <a:gd name="GluePoint40Y" fmla="*/ 223442 h 887274"/>
              <a:gd name="GluePoint41X" fmla="*/ 1215131 w 3373761"/>
              <a:gd name="GluePoint41Y" fmla="*/ 233180 h 887274"/>
              <a:gd name="GluePoint42X" fmla="*/ 1296284 w 3373761"/>
              <a:gd name="GluePoint42Y" fmla="*/ 265101 h 887274"/>
              <a:gd name="GluePoint43X" fmla="*/ 1354173 w 3373761"/>
              <a:gd name="GluePoint43Y" fmla="*/ 321908 h 887274"/>
              <a:gd name="GluePoint44X" fmla="*/ 1376355 w 3373761"/>
              <a:gd name="GluePoint44Y" fmla="*/ 406307 h 887274"/>
              <a:gd name="GluePoint45X" fmla="*/ 1376355 w 3373761"/>
              <a:gd name="GluePoint45Y" fmla="*/ 729837 h 887274"/>
              <a:gd name="GluePoint46X" fmla="*/ 1378519 w 3373761"/>
              <a:gd name="GluePoint46Y" fmla="*/ 729837 h 887274"/>
              <a:gd name="GluePoint47X" fmla="*/ 1385011 w 3373761"/>
              <a:gd name="GluePoint47Y" fmla="*/ 766626 h 887274"/>
              <a:gd name="GluePoint48X" fmla="*/ 1410980 w 3373761"/>
              <a:gd name="GluePoint48Y" fmla="*/ 777447 h 887274"/>
              <a:gd name="GluePoint49X" fmla="*/ 1425588 w 3373761"/>
              <a:gd name="GluePoint49Y" fmla="*/ 777447 h 887274"/>
              <a:gd name="GluePoint50X" fmla="*/ 1445064 w 3373761"/>
              <a:gd name="GluePoint50Y" fmla="*/ 775283 h 887274"/>
              <a:gd name="GluePoint51X" fmla="*/ 1445064 w 3373761"/>
              <a:gd name="GluePoint51Y" fmla="*/ 871584 h 887274"/>
              <a:gd name="GluePoint52X" fmla="*/ 1426129 w 3373761"/>
              <a:gd name="GluePoint52Y" fmla="*/ 876994 h 887274"/>
              <a:gd name="GluePoint53X" fmla="*/ 1402324 w 3373761"/>
              <a:gd name="GluePoint53Y" fmla="*/ 882405 h 887274"/>
              <a:gd name="GluePoint54X" fmla="*/ 1377978 w 3373761"/>
              <a:gd name="GluePoint54Y" fmla="*/ 886192 h 887274"/>
              <a:gd name="GluePoint55X" fmla="*/ 1357419 w 3373761"/>
              <a:gd name="GluePoint55Y" fmla="*/ 887274 h 887274"/>
              <a:gd name="GluePoint56X" fmla="*/ 1286545 w 3373761"/>
              <a:gd name="GluePoint56Y" fmla="*/ 869961 h 887274"/>
              <a:gd name="GluePoint57X" fmla="*/ 1249756 w 3373761"/>
              <a:gd name="GluePoint57Y" fmla="*/ 810449 h 887274"/>
              <a:gd name="GluePoint58X" fmla="*/ 1148044 w 3373761"/>
              <a:gd name="GluePoint58Y" fmla="*/ 868879 h 887274"/>
              <a:gd name="GluePoint59X" fmla="*/ 1031725 w 3373761"/>
              <a:gd name="GluePoint59Y" fmla="*/ 887274 h 887274"/>
              <a:gd name="GluePoint60X" fmla="*/ 950031 w 3373761"/>
              <a:gd name="GluePoint60Y" fmla="*/ 875912 h 887274"/>
              <a:gd name="GluePoint61X" fmla="*/ 881322 w 3373761"/>
              <a:gd name="GluePoint61Y" fmla="*/ 841828 h 887274"/>
              <a:gd name="GluePoint62X" fmla="*/ 833712 w 3373761"/>
              <a:gd name="GluePoint62Y" fmla="*/ 784480 h 887274"/>
              <a:gd name="GluePoint63X" fmla="*/ 815858 w 3373761"/>
              <a:gd name="GluePoint63Y" fmla="*/ 703327 h 887274"/>
              <a:gd name="GluePoint64X" fmla="*/ 836958 w 3373761"/>
              <a:gd name="GluePoint64Y" fmla="*/ 608107 h 887274"/>
              <a:gd name="GluePoint65X" fmla="*/ 893224 w 3373761"/>
              <a:gd name="GluePoint65Y" fmla="*/ 550759 h 887274"/>
              <a:gd name="GluePoint66X" fmla="*/ 971131 w 3373761"/>
              <a:gd name="GluePoint66Y" fmla="*/ 521003 h 887274"/>
              <a:gd name="GluePoint67X" fmla="*/ 1058235 w 3373761"/>
              <a:gd name="GluePoint67Y" fmla="*/ 506937 h 887274"/>
              <a:gd name="GluePoint68X" fmla="*/ 1130191 w 3373761"/>
              <a:gd name="GluePoint68Y" fmla="*/ 496657 h 887274"/>
              <a:gd name="GluePoint69X" fmla="*/ 1190244 w 3373761"/>
              <a:gd name="GluePoint69Y" fmla="*/ 486378 h 887274"/>
              <a:gd name="GluePoint70X" fmla="*/ 1231903 w 3373761"/>
              <a:gd name="GluePoint70Y" fmla="*/ 463655 h 887274"/>
              <a:gd name="GluePoint71X" fmla="*/ 1247051 w 3373761"/>
              <a:gd name="GluePoint71Y" fmla="*/ 418209 h 887274"/>
              <a:gd name="GluePoint72X" fmla="*/ 1234066 w 3373761"/>
              <a:gd name="GluePoint72Y" fmla="*/ 374387 h 887274"/>
              <a:gd name="GluePoint73X" fmla="*/ 1202146 w 3373761"/>
              <a:gd name="GluePoint73Y" fmla="*/ 348418 h 887274"/>
              <a:gd name="GluePoint74X" fmla="*/ 1159947 w 3373761"/>
              <a:gd name="GluePoint74Y" fmla="*/ 335974 h 887274"/>
              <a:gd name="GluePoint75X" fmla="*/ 1116124 w 3373761"/>
              <a:gd name="GluePoint75Y" fmla="*/ 332728 h 887274"/>
              <a:gd name="GluePoint76X" fmla="*/ 1019823 w 3373761"/>
              <a:gd name="GluePoint76Y" fmla="*/ 357074 h 887274"/>
              <a:gd name="GluePoint77X" fmla="*/ 977082 w 3373761"/>
              <a:gd name="GluePoint77Y" fmla="*/ 432817 h 887274"/>
              <a:gd name="GluePoint78X" fmla="*/ 838040 w 3373761"/>
              <a:gd name="GluePoint78Y" fmla="*/ 432817 h 887274"/>
              <a:gd name="GluePoint79X" fmla="*/ 867255 w 3373761"/>
              <a:gd name="GluePoint79Y" fmla="*/ 331646 h 887274"/>
              <a:gd name="GluePoint80X" fmla="*/ 932177 w 3373761"/>
              <a:gd name="GluePoint80Y" fmla="*/ 267265 h 887274"/>
              <a:gd name="GluePoint81X" fmla="*/ 1021446 w 3373761"/>
              <a:gd name="GluePoint81Y" fmla="*/ 233180 h 887274"/>
              <a:gd name="GluePoint82X" fmla="*/ 1123699 w 3373761"/>
              <a:gd name="GluePoint82Y" fmla="*/ 223442 h 887274"/>
              <a:gd name="GluePoint83X" fmla="*/ 3074075 w 3373761"/>
              <a:gd name="GluePoint83Y" fmla="*/ 222901 h 887274"/>
              <a:gd name="GluePoint84X" fmla="*/ 3207166 w 3373761"/>
              <a:gd name="GluePoint84Y" fmla="*/ 253739 h 887274"/>
              <a:gd name="GluePoint85X" fmla="*/ 3305091 w 3373761"/>
              <a:gd name="GluePoint85Y" fmla="*/ 335974 h 887274"/>
              <a:gd name="GluePoint86X" fmla="*/ 3361898 w 3373761"/>
              <a:gd name="GluePoint86Y" fmla="*/ 453376 h 887274"/>
              <a:gd name="GluePoint87X" fmla="*/ 3371095 w 3373761"/>
              <a:gd name="GluePoint87Y" fmla="*/ 590254 h 887274"/>
              <a:gd name="GluePoint88X" fmla="*/ 2907982 w 3373761"/>
              <a:gd name="GluePoint88Y" fmla="*/ 590254 h 887274"/>
              <a:gd name="GluePoint89X" fmla="*/ 2907982 w 3373761"/>
              <a:gd name="GluePoint89Y" fmla="*/ 590795 h 887274"/>
              <a:gd name="GluePoint90X" fmla="*/ 2918262 w 3373761"/>
              <a:gd name="GluePoint90Y" fmla="*/ 661668 h 887274"/>
              <a:gd name="GluePoint91X" fmla="*/ 2949099 w 3373761"/>
              <a:gd name="GluePoint91Y" fmla="*/ 721181 h 887274"/>
              <a:gd name="GluePoint92X" fmla="*/ 3001578 w 3373761"/>
              <a:gd name="GluePoint92Y" fmla="*/ 761757 h 887274"/>
              <a:gd name="GluePoint93X" fmla="*/ 3077321 w 3373761"/>
              <a:gd name="GluePoint93Y" fmla="*/ 776906 h 887274"/>
              <a:gd name="GluePoint94X" fmla="*/ 3175246 w 3373761"/>
              <a:gd name="GluePoint94Y" fmla="*/ 750937 h 887274"/>
              <a:gd name="GluePoint95X" fmla="*/ 3230430 w 3373761"/>
              <a:gd name="GluePoint95Y" fmla="*/ 672489 h 887274"/>
              <a:gd name="GluePoint96X" fmla="*/ 3361898 w 3373761"/>
              <a:gd name="GluePoint96Y" fmla="*/ 672489 h 887274"/>
              <a:gd name="GluePoint97X" fmla="*/ 3324027 w 3373761"/>
              <a:gd name="GluePoint97Y" fmla="*/ 763921 h 887274"/>
              <a:gd name="GluePoint98X" fmla="*/ 3259645 w 3373761"/>
              <a:gd name="GluePoint98Y" fmla="*/ 831549 h 887274"/>
              <a:gd name="GluePoint99X" fmla="*/ 3175246 w 3373761"/>
              <a:gd name="GluePoint99Y" fmla="*/ 873207 h 887274"/>
              <a:gd name="GluePoint100X" fmla="*/ 3077321 w 3373761"/>
              <a:gd name="GluePoint100Y" fmla="*/ 887274 h 887274"/>
              <a:gd name="GluePoint101X" fmla="*/ 2945853 w 3373761"/>
              <a:gd name="GluePoint101Y" fmla="*/ 862928 h 887274"/>
              <a:gd name="GluePoint102X" fmla="*/ 2849011 w 3373761"/>
              <a:gd name="GluePoint102Y" fmla="*/ 794759 h 887274"/>
              <a:gd name="GluePoint103X" fmla="*/ 2789498 w 3373761"/>
              <a:gd name="GluePoint103Y" fmla="*/ 689801 h 887274"/>
              <a:gd name="GluePoint104X" fmla="*/ 2769481 w 3373761"/>
              <a:gd name="GluePoint104Y" fmla="*/ 555628 h 887274"/>
              <a:gd name="GluePoint105X" fmla="*/ 2790581 w 3373761"/>
              <a:gd name="GluePoint105Y" fmla="*/ 428489 h 887274"/>
              <a:gd name="GluePoint106X" fmla="*/ 2851716 w 3373761"/>
              <a:gd name="GluePoint106Y" fmla="*/ 322449 h 887274"/>
              <a:gd name="GluePoint107X" fmla="*/ 2947476 w 3373761"/>
              <a:gd name="GluePoint107Y" fmla="*/ 249952 h 887274"/>
              <a:gd name="GluePoint108X" fmla="*/ 3074075 w 3373761"/>
              <a:gd name="GluePoint108Y" fmla="*/ 222901 h 887274"/>
              <a:gd name="GluePoint109X" fmla="*/ 1845419 w 3373761"/>
              <a:gd name="GluePoint109Y" fmla="*/ 222901 h 887274"/>
              <a:gd name="GluePoint110X" fmla="*/ 2008807 w 3373761"/>
              <a:gd name="GluePoint110Y" fmla="*/ 276462 h 887274"/>
              <a:gd name="GluePoint111X" fmla="*/ 2068319 w 3373761"/>
              <a:gd name="GluePoint111Y" fmla="*/ 437145 h 887274"/>
              <a:gd name="GluePoint112X" fmla="*/ 2068319 w 3373761"/>
              <a:gd name="GluePoint112Y" fmla="*/ 869420 h 887274"/>
              <a:gd name="GluePoint113X" fmla="*/ 1929277 w 3373761"/>
              <a:gd name="GluePoint113Y" fmla="*/ 869420 h 887274"/>
              <a:gd name="GluePoint114X" fmla="*/ 1929277 w 3373761"/>
              <a:gd name="GluePoint114Y" fmla="*/ 473934 h 887274"/>
              <a:gd name="GluePoint115X" fmla="*/ 1897357 w 3373761"/>
              <a:gd name="GluePoint115Y" fmla="*/ 366271 h 887274"/>
              <a:gd name="GluePoint116X" fmla="*/ 1805925 w 3373761"/>
              <a:gd name="GluePoint116Y" fmla="*/ 332728 h 887274"/>
              <a:gd name="GluePoint117X" fmla="*/ 1742625 w 3373761"/>
              <a:gd name="GluePoint117Y" fmla="*/ 345713 h 887274"/>
              <a:gd name="GluePoint118X" fmla="*/ 1695016 w 3373761"/>
              <a:gd name="GluePoint118Y" fmla="*/ 380879 h 887274"/>
              <a:gd name="GluePoint119X" fmla="*/ 1664719 w 3373761"/>
              <a:gd name="GluePoint119Y" fmla="*/ 433899 h 887274"/>
              <a:gd name="GluePoint120X" fmla="*/ 1653898 w 3373761"/>
              <a:gd name="GluePoint120Y" fmla="*/ 498280 h 887274"/>
              <a:gd name="GluePoint121X" fmla="*/ 1653898 w 3373761"/>
              <a:gd name="GluePoint121Y" fmla="*/ 869961 h 887274"/>
              <a:gd name="GluePoint122X" fmla="*/ 1514856 w 3373761"/>
              <a:gd name="GluePoint122Y" fmla="*/ 869961 h 887274"/>
              <a:gd name="GluePoint123X" fmla="*/ 1514856 w 3373761"/>
              <a:gd name="GluePoint123Y" fmla="*/ 240214 h 887274"/>
              <a:gd name="GluePoint124X" fmla="*/ 1515938 w 3373761"/>
              <a:gd name="GluePoint124Y" fmla="*/ 240214 h 887274"/>
              <a:gd name="GluePoint125X" fmla="*/ 1647406 w 3373761"/>
              <a:gd name="GluePoint125Y" fmla="*/ 240214 h 887274"/>
              <a:gd name="GluePoint126X" fmla="*/ 1647406 w 3373761"/>
              <a:gd name="GluePoint126Y" fmla="*/ 332728 h 887274"/>
              <a:gd name="GluePoint127X" fmla="*/ 1649570 w 3373761"/>
              <a:gd name="GluePoint127Y" fmla="*/ 334892 h 887274"/>
              <a:gd name="GluePoint128X" fmla="*/ 1732346 w 3373761"/>
              <a:gd name="GluePoint128Y" fmla="*/ 252657 h 887274"/>
              <a:gd name="GluePoint129X" fmla="*/ 1845419 w 3373761"/>
              <a:gd name="GluePoint129Y" fmla="*/ 222901 h 887274"/>
              <a:gd name="GluePoint130X" fmla="*/ 0 w 3373761"/>
              <a:gd name="GluePoint130Y" fmla="*/ 0 h 887274"/>
              <a:gd name="GluePoint131X" fmla="*/ 152568 w 3373761"/>
              <a:gd name="GluePoint131Y" fmla="*/ 0 h 887274"/>
              <a:gd name="GluePoint132X" fmla="*/ 152568 w 3373761"/>
              <a:gd name="GluePoint132Y" fmla="*/ 346253 h 887274"/>
              <a:gd name="GluePoint133X" fmla="*/ 548053 w 3373761"/>
              <a:gd name="GluePoint133Y" fmla="*/ 346253 h 887274"/>
              <a:gd name="GluePoint134X" fmla="*/ 548053 w 3373761"/>
              <a:gd name="GluePoint134Y" fmla="*/ 0 h 887274"/>
              <a:gd name="GluePoint135X" fmla="*/ 700621 w 3373761"/>
              <a:gd name="GluePoint135Y" fmla="*/ 0 h 887274"/>
              <a:gd name="GluePoint136X" fmla="*/ 700621 w 3373761"/>
              <a:gd name="GluePoint136Y" fmla="*/ 869960 h 887274"/>
              <a:gd name="GluePoint137X" fmla="*/ 548053 w 3373761"/>
              <a:gd name="GluePoint137Y" fmla="*/ 869960 h 887274"/>
              <a:gd name="GluePoint138X" fmla="*/ 548053 w 3373761"/>
              <a:gd name="GluePoint138Y" fmla="*/ 477721 h 887274"/>
              <a:gd name="GluePoint139X" fmla="*/ 152568 w 3373761"/>
              <a:gd name="GluePoint139Y" fmla="*/ 477721 h 887274"/>
              <a:gd name="GluePoint140X" fmla="*/ 152568 w 3373761"/>
              <a:gd name="GluePoint140Y" fmla="*/ 869960 h 887274"/>
              <a:gd name="GluePoint141X" fmla="*/ 0 w 3373761"/>
              <a:gd name="GluePoint141Y" fmla="*/ 869960 h 887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 ang="0">
                <a:pos x="GluePoint78X" y="GluePoint78Y"/>
              </a:cxn>
              <a:cxn ang="0">
                <a:pos x="GluePoint79X" y="GluePoint79Y"/>
              </a:cxn>
              <a:cxn ang="0">
                <a:pos x="GluePoint80X" y="GluePoint80Y"/>
              </a:cxn>
              <a:cxn ang="0">
                <a:pos x="GluePoint81X" y="GluePoint81Y"/>
              </a:cxn>
              <a:cxn ang="0">
                <a:pos x="GluePoint82X" y="GluePoint82Y"/>
              </a:cxn>
              <a:cxn ang="0">
                <a:pos x="GluePoint83X" y="GluePoint83Y"/>
              </a:cxn>
              <a:cxn ang="0">
                <a:pos x="GluePoint84X" y="GluePoint84Y"/>
              </a:cxn>
              <a:cxn ang="0">
                <a:pos x="GluePoint85X" y="GluePoint85Y"/>
              </a:cxn>
              <a:cxn ang="0">
                <a:pos x="GluePoint86X" y="GluePoint86Y"/>
              </a:cxn>
              <a:cxn ang="0">
                <a:pos x="GluePoint87X" y="GluePoint87Y"/>
              </a:cxn>
              <a:cxn ang="0">
                <a:pos x="GluePoint88X" y="GluePoint88Y"/>
              </a:cxn>
              <a:cxn ang="0">
                <a:pos x="GluePoint89X" y="GluePoint89Y"/>
              </a:cxn>
              <a:cxn ang="0">
                <a:pos x="GluePoint90X" y="GluePoint90Y"/>
              </a:cxn>
              <a:cxn ang="0">
                <a:pos x="GluePoint91X" y="GluePoint91Y"/>
              </a:cxn>
              <a:cxn ang="0">
                <a:pos x="GluePoint92X" y="GluePoint92Y"/>
              </a:cxn>
              <a:cxn ang="0">
                <a:pos x="GluePoint93X" y="GluePoint93Y"/>
              </a:cxn>
              <a:cxn ang="0">
                <a:pos x="GluePoint94X" y="GluePoint94Y"/>
              </a:cxn>
              <a:cxn ang="0">
                <a:pos x="GluePoint95X" y="GluePoint95Y"/>
              </a:cxn>
              <a:cxn ang="0">
                <a:pos x="GluePoint96X" y="GluePoint96Y"/>
              </a:cxn>
              <a:cxn ang="0">
                <a:pos x="GluePoint97X" y="GluePoint97Y"/>
              </a:cxn>
              <a:cxn ang="0">
                <a:pos x="GluePoint98X" y="GluePoint98Y"/>
              </a:cxn>
              <a:cxn ang="0">
                <a:pos x="GluePoint99X" y="GluePoint99Y"/>
              </a:cxn>
              <a:cxn ang="0">
                <a:pos x="GluePoint100X" y="GluePoint100Y"/>
              </a:cxn>
              <a:cxn ang="0">
                <a:pos x="GluePoint101X" y="GluePoint101Y"/>
              </a:cxn>
              <a:cxn ang="0">
                <a:pos x="GluePoint102X" y="GluePoint102Y"/>
              </a:cxn>
              <a:cxn ang="0">
                <a:pos x="GluePoint103X" y="GluePoint103Y"/>
              </a:cxn>
              <a:cxn ang="0">
                <a:pos x="GluePoint104X" y="GluePoint104Y"/>
              </a:cxn>
              <a:cxn ang="0">
                <a:pos x="GluePoint105X" y="GluePoint105Y"/>
              </a:cxn>
              <a:cxn ang="0">
                <a:pos x="GluePoint106X" y="GluePoint106Y"/>
              </a:cxn>
              <a:cxn ang="0">
                <a:pos x="GluePoint107X" y="GluePoint107Y"/>
              </a:cxn>
              <a:cxn ang="0">
                <a:pos x="GluePoint108X" y="GluePoint108Y"/>
              </a:cxn>
              <a:cxn ang="0">
                <a:pos x="GluePoint109X" y="GluePoint109Y"/>
              </a:cxn>
              <a:cxn ang="0">
                <a:pos x="GluePoint110X" y="GluePoint110Y"/>
              </a:cxn>
              <a:cxn ang="0">
                <a:pos x="GluePoint111X" y="GluePoint111Y"/>
              </a:cxn>
              <a:cxn ang="0">
                <a:pos x="GluePoint112X" y="GluePoint112Y"/>
              </a:cxn>
              <a:cxn ang="0">
                <a:pos x="GluePoint113X" y="GluePoint113Y"/>
              </a:cxn>
              <a:cxn ang="0">
                <a:pos x="GluePoint114X" y="GluePoint114Y"/>
              </a:cxn>
              <a:cxn ang="0">
                <a:pos x="GluePoint115X" y="GluePoint115Y"/>
              </a:cxn>
              <a:cxn ang="0">
                <a:pos x="GluePoint116X" y="GluePoint116Y"/>
              </a:cxn>
              <a:cxn ang="0">
                <a:pos x="GluePoint117X" y="GluePoint117Y"/>
              </a:cxn>
              <a:cxn ang="0">
                <a:pos x="GluePoint118X" y="GluePoint118Y"/>
              </a:cxn>
              <a:cxn ang="0">
                <a:pos x="GluePoint119X" y="GluePoint119Y"/>
              </a:cxn>
              <a:cxn ang="0">
                <a:pos x="GluePoint120X" y="GluePoint120Y"/>
              </a:cxn>
              <a:cxn ang="0">
                <a:pos x="GluePoint121X" y="GluePoint121Y"/>
              </a:cxn>
              <a:cxn ang="0">
                <a:pos x="GluePoint122X" y="GluePoint122Y"/>
              </a:cxn>
              <a:cxn ang="0">
                <a:pos x="GluePoint123X" y="GluePoint123Y"/>
              </a:cxn>
              <a:cxn ang="0">
                <a:pos x="GluePoint124X" y="GluePoint124Y"/>
              </a:cxn>
              <a:cxn ang="0">
                <a:pos x="GluePoint125X" y="GluePoint125Y"/>
              </a:cxn>
              <a:cxn ang="0">
                <a:pos x="GluePoint126X" y="GluePoint126Y"/>
              </a:cxn>
              <a:cxn ang="0">
                <a:pos x="GluePoint127X" y="GluePoint127Y"/>
              </a:cxn>
              <a:cxn ang="0">
                <a:pos x="GluePoint128X" y="GluePoint128Y"/>
              </a:cxn>
              <a:cxn ang="0">
                <a:pos x="GluePoint129X" y="GluePoint129Y"/>
              </a:cxn>
              <a:cxn ang="0">
                <a:pos x="GluePoint130X" y="GluePoint130Y"/>
              </a:cxn>
              <a:cxn ang="0">
                <a:pos x="GluePoint131X" y="GluePoint131Y"/>
              </a:cxn>
              <a:cxn ang="0">
                <a:pos x="GluePoint132X" y="GluePoint132Y"/>
              </a:cxn>
              <a:cxn ang="0">
                <a:pos x="GluePoint133X" y="GluePoint133Y"/>
              </a:cxn>
              <a:cxn ang="0">
                <a:pos x="GluePoint134X" y="GluePoint134Y"/>
              </a:cxn>
              <a:cxn ang="0">
                <a:pos x="GluePoint135X" y="GluePoint135Y"/>
              </a:cxn>
              <a:cxn ang="0">
                <a:pos x="GluePoint136X" y="GluePoint136Y"/>
              </a:cxn>
              <a:cxn ang="0">
                <a:pos x="GluePoint137X" y="GluePoint137Y"/>
              </a:cxn>
              <a:cxn ang="0">
                <a:pos x="GluePoint138X" y="GluePoint138Y"/>
              </a:cxn>
              <a:cxn ang="0">
                <a:pos x="GluePoint139X" y="GluePoint139Y"/>
              </a:cxn>
              <a:cxn ang="0">
                <a:pos x="GluePoint140X" y="GluePoint140Y"/>
              </a:cxn>
              <a:cxn ang="0">
                <a:pos x="GluePoint141X" y="GluePoint141Y"/>
              </a:cxn>
            </a:cxnLst>
            <a:rect l="textAreaLeft" t="textAreaTop" r="textAreaRight" b="textAreaBottom"/>
            <a:pathLst>
              <a:path w="3373761" h="887274">
                <a:moveTo>
                  <a:pt x="1238936" y="554546"/>
                </a:moveTo>
                <a:lnTo>
                  <a:pt x="1238936" y="554802"/>
                </a:lnTo>
                <a:lnTo>
                  <a:pt x="1204175" y="571250"/>
                </a:lnTo>
                <a:cubicBezTo>
                  <a:pt x="1191191" y="575376"/>
                  <a:pt x="1176989" y="578081"/>
                  <a:pt x="1161570" y="579433"/>
                </a:cubicBezTo>
                <a:cubicBezTo>
                  <a:pt x="1130732" y="582138"/>
                  <a:pt x="1099894" y="586467"/>
                  <a:pt x="1069055" y="592418"/>
                </a:cubicBezTo>
                <a:cubicBezTo>
                  <a:pt x="1054448" y="595123"/>
                  <a:pt x="1040381" y="598369"/>
                  <a:pt x="1026315" y="602697"/>
                </a:cubicBezTo>
                <a:cubicBezTo>
                  <a:pt x="1012248" y="607025"/>
                  <a:pt x="1000346" y="613518"/>
                  <a:pt x="989526" y="621092"/>
                </a:cubicBezTo>
                <a:cubicBezTo>
                  <a:pt x="978705" y="628666"/>
                  <a:pt x="970590" y="638945"/>
                  <a:pt x="964639" y="651389"/>
                </a:cubicBezTo>
                <a:cubicBezTo>
                  <a:pt x="958687" y="663832"/>
                  <a:pt x="955441" y="678981"/>
                  <a:pt x="955441" y="696835"/>
                </a:cubicBezTo>
                <a:cubicBezTo>
                  <a:pt x="955441" y="712524"/>
                  <a:pt x="959770" y="725509"/>
                  <a:pt x="968967" y="735788"/>
                </a:cubicBezTo>
                <a:cubicBezTo>
                  <a:pt x="977623" y="746608"/>
                  <a:pt x="988444" y="754724"/>
                  <a:pt x="1001428" y="760675"/>
                </a:cubicBezTo>
                <a:cubicBezTo>
                  <a:pt x="1013872" y="766626"/>
                  <a:pt x="1027938" y="770954"/>
                  <a:pt x="1043086" y="773659"/>
                </a:cubicBezTo>
                <a:cubicBezTo>
                  <a:pt x="1058235" y="776365"/>
                  <a:pt x="1071760" y="777447"/>
                  <a:pt x="1083663" y="777447"/>
                </a:cubicBezTo>
                <a:cubicBezTo>
                  <a:pt x="1098811" y="777447"/>
                  <a:pt x="1115583" y="775283"/>
                  <a:pt x="1133437" y="771495"/>
                </a:cubicBezTo>
                <a:cubicBezTo>
                  <a:pt x="1151290" y="767708"/>
                  <a:pt x="1168062" y="760675"/>
                  <a:pt x="1183752" y="750937"/>
                </a:cubicBezTo>
                <a:cubicBezTo>
                  <a:pt x="1199441" y="741198"/>
                  <a:pt x="1212967" y="728755"/>
                  <a:pt x="1223246" y="713606"/>
                </a:cubicBezTo>
                <a:cubicBezTo>
                  <a:pt x="1233526" y="698458"/>
                  <a:pt x="1238936" y="680063"/>
                  <a:pt x="1238936" y="658422"/>
                </a:cubicBezTo>
                <a:lnTo>
                  <a:pt x="1238936" y="554802"/>
                </a:lnTo>
                <a:lnTo>
                  <a:pt x="1239477" y="554546"/>
                </a:lnTo>
                <a:close/>
                <a:moveTo>
                  <a:pt x="3072993" y="332187"/>
                </a:moveTo>
                <a:cubicBezTo>
                  <a:pt x="3048647" y="332187"/>
                  <a:pt x="3026466" y="336515"/>
                  <a:pt x="3006448" y="345172"/>
                </a:cubicBezTo>
                <a:cubicBezTo>
                  <a:pt x="2986430" y="353828"/>
                  <a:pt x="2969658" y="365730"/>
                  <a:pt x="2955051" y="380338"/>
                </a:cubicBezTo>
                <a:cubicBezTo>
                  <a:pt x="2940984" y="395486"/>
                  <a:pt x="2929623" y="412799"/>
                  <a:pt x="2920967" y="433358"/>
                </a:cubicBezTo>
                <a:cubicBezTo>
                  <a:pt x="2912310" y="453917"/>
                  <a:pt x="2907982" y="475557"/>
                  <a:pt x="2906900" y="499362"/>
                </a:cubicBezTo>
                <a:lnTo>
                  <a:pt x="3231512" y="499362"/>
                </a:lnTo>
                <a:cubicBezTo>
                  <a:pt x="3229889" y="477721"/>
                  <a:pt x="3225020" y="456081"/>
                  <a:pt x="3217446" y="436063"/>
                </a:cubicBezTo>
                <a:cubicBezTo>
                  <a:pt x="3209871" y="416045"/>
                  <a:pt x="3199051" y="398192"/>
                  <a:pt x="3185525" y="383043"/>
                </a:cubicBezTo>
                <a:cubicBezTo>
                  <a:pt x="3172000" y="367894"/>
                  <a:pt x="3155769" y="355992"/>
                  <a:pt x="3136833" y="346254"/>
                </a:cubicBezTo>
                <a:cubicBezTo>
                  <a:pt x="3117898" y="337056"/>
                  <a:pt x="3096257" y="332187"/>
                  <a:pt x="3072993" y="332187"/>
                </a:cubicBezTo>
                <a:close/>
                <a:moveTo>
                  <a:pt x="2180851" y="240213"/>
                </a:moveTo>
                <a:lnTo>
                  <a:pt x="2692115" y="240213"/>
                </a:lnTo>
                <a:lnTo>
                  <a:pt x="2692115" y="337597"/>
                </a:lnTo>
                <a:lnTo>
                  <a:pt x="2331796" y="760133"/>
                </a:lnTo>
                <a:lnTo>
                  <a:pt x="2710510" y="760133"/>
                </a:lnTo>
                <a:lnTo>
                  <a:pt x="2710510" y="869960"/>
                </a:lnTo>
                <a:lnTo>
                  <a:pt x="2156505" y="869960"/>
                </a:lnTo>
                <a:lnTo>
                  <a:pt x="2156505" y="772577"/>
                </a:lnTo>
                <a:lnTo>
                  <a:pt x="2504922" y="349499"/>
                </a:lnTo>
                <a:lnTo>
                  <a:pt x="2180851" y="349499"/>
                </a:lnTo>
                <a:close/>
                <a:moveTo>
                  <a:pt x="1123699" y="223442"/>
                </a:moveTo>
                <a:cubicBezTo>
                  <a:pt x="1154537" y="223442"/>
                  <a:pt x="1184834" y="226688"/>
                  <a:pt x="1215131" y="233180"/>
                </a:cubicBezTo>
                <a:cubicBezTo>
                  <a:pt x="1244887" y="239673"/>
                  <a:pt x="1271938" y="250493"/>
                  <a:pt x="1296284" y="265101"/>
                </a:cubicBezTo>
                <a:cubicBezTo>
                  <a:pt x="1320089" y="279708"/>
                  <a:pt x="1339565" y="298644"/>
                  <a:pt x="1354173" y="321908"/>
                </a:cubicBezTo>
                <a:cubicBezTo>
                  <a:pt x="1368781" y="345172"/>
                  <a:pt x="1376355" y="373305"/>
                  <a:pt x="1376355" y="406307"/>
                </a:cubicBezTo>
                <a:lnTo>
                  <a:pt x="1376355" y="729837"/>
                </a:lnTo>
                <a:lnTo>
                  <a:pt x="1378519" y="729837"/>
                </a:lnTo>
                <a:cubicBezTo>
                  <a:pt x="1378519" y="747150"/>
                  <a:pt x="1380683" y="759052"/>
                  <a:pt x="1385011" y="766626"/>
                </a:cubicBezTo>
                <a:cubicBezTo>
                  <a:pt x="1389339" y="773659"/>
                  <a:pt x="1397996" y="777447"/>
                  <a:pt x="1410980" y="777447"/>
                </a:cubicBezTo>
                <a:lnTo>
                  <a:pt x="1425588" y="777447"/>
                </a:lnTo>
                <a:cubicBezTo>
                  <a:pt x="1431539" y="777447"/>
                  <a:pt x="1438031" y="776906"/>
                  <a:pt x="1445064" y="775283"/>
                </a:cubicBezTo>
                <a:lnTo>
                  <a:pt x="1445064" y="871584"/>
                </a:lnTo>
                <a:cubicBezTo>
                  <a:pt x="1440195" y="873207"/>
                  <a:pt x="1433703" y="874830"/>
                  <a:pt x="1426129" y="876994"/>
                </a:cubicBezTo>
                <a:cubicBezTo>
                  <a:pt x="1418554" y="879158"/>
                  <a:pt x="1410439" y="880781"/>
                  <a:pt x="1402324" y="882405"/>
                </a:cubicBezTo>
                <a:cubicBezTo>
                  <a:pt x="1394209" y="884028"/>
                  <a:pt x="1386093" y="885110"/>
                  <a:pt x="1377978" y="886192"/>
                </a:cubicBezTo>
                <a:cubicBezTo>
                  <a:pt x="1369863" y="887274"/>
                  <a:pt x="1362829" y="887274"/>
                  <a:pt x="1357419" y="887274"/>
                </a:cubicBezTo>
                <a:cubicBezTo>
                  <a:pt x="1328745" y="887274"/>
                  <a:pt x="1305481" y="881323"/>
                  <a:pt x="1286545" y="869961"/>
                </a:cubicBezTo>
                <a:cubicBezTo>
                  <a:pt x="1267610" y="858600"/>
                  <a:pt x="1255707" y="838582"/>
                  <a:pt x="1249756" y="810449"/>
                </a:cubicBezTo>
                <a:cubicBezTo>
                  <a:pt x="1222164" y="837500"/>
                  <a:pt x="1188080" y="856977"/>
                  <a:pt x="1148044" y="868879"/>
                </a:cubicBezTo>
                <a:cubicBezTo>
                  <a:pt x="1108009" y="880781"/>
                  <a:pt x="1069055" y="887274"/>
                  <a:pt x="1031725" y="887274"/>
                </a:cubicBezTo>
                <a:cubicBezTo>
                  <a:pt x="1003051" y="887274"/>
                  <a:pt x="976000" y="883487"/>
                  <a:pt x="950031" y="875912"/>
                </a:cubicBezTo>
                <a:cubicBezTo>
                  <a:pt x="924062" y="868338"/>
                  <a:pt x="901339" y="856977"/>
                  <a:pt x="881322" y="841828"/>
                </a:cubicBezTo>
                <a:cubicBezTo>
                  <a:pt x="861304" y="826679"/>
                  <a:pt x="845614" y="807744"/>
                  <a:pt x="833712" y="784480"/>
                </a:cubicBezTo>
                <a:cubicBezTo>
                  <a:pt x="821809" y="761216"/>
                  <a:pt x="815858" y="734165"/>
                  <a:pt x="815858" y="703327"/>
                </a:cubicBezTo>
                <a:cubicBezTo>
                  <a:pt x="815858" y="664373"/>
                  <a:pt x="822891" y="632453"/>
                  <a:pt x="836958" y="608107"/>
                </a:cubicBezTo>
                <a:cubicBezTo>
                  <a:pt x="851024" y="583761"/>
                  <a:pt x="869960" y="564826"/>
                  <a:pt x="893224" y="550759"/>
                </a:cubicBezTo>
                <a:cubicBezTo>
                  <a:pt x="916488" y="537234"/>
                  <a:pt x="942457" y="526954"/>
                  <a:pt x="971131" y="521003"/>
                </a:cubicBezTo>
                <a:cubicBezTo>
                  <a:pt x="999805" y="515052"/>
                  <a:pt x="1029020" y="510183"/>
                  <a:pt x="1058235" y="506937"/>
                </a:cubicBezTo>
                <a:cubicBezTo>
                  <a:pt x="1083122" y="502067"/>
                  <a:pt x="1107468" y="498821"/>
                  <a:pt x="1130191" y="496657"/>
                </a:cubicBezTo>
                <a:cubicBezTo>
                  <a:pt x="1152913" y="494493"/>
                  <a:pt x="1172931" y="491247"/>
                  <a:pt x="1190244" y="486378"/>
                </a:cubicBezTo>
                <a:cubicBezTo>
                  <a:pt x="1207557" y="481509"/>
                  <a:pt x="1221623" y="473934"/>
                  <a:pt x="1231903" y="463655"/>
                </a:cubicBezTo>
                <a:cubicBezTo>
                  <a:pt x="1242182" y="453376"/>
                  <a:pt x="1247051" y="438227"/>
                  <a:pt x="1247051" y="418209"/>
                </a:cubicBezTo>
                <a:cubicBezTo>
                  <a:pt x="1247051" y="400356"/>
                  <a:pt x="1242723" y="385748"/>
                  <a:pt x="1234066" y="374387"/>
                </a:cubicBezTo>
                <a:cubicBezTo>
                  <a:pt x="1225410" y="363025"/>
                  <a:pt x="1215131" y="354369"/>
                  <a:pt x="1202146" y="348418"/>
                </a:cubicBezTo>
                <a:cubicBezTo>
                  <a:pt x="1189703" y="342466"/>
                  <a:pt x="1175636" y="338138"/>
                  <a:pt x="1159947" y="335974"/>
                </a:cubicBezTo>
                <a:cubicBezTo>
                  <a:pt x="1144257" y="333810"/>
                  <a:pt x="1129650" y="332728"/>
                  <a:pt x="1116124" y="332728"/>
                </a:cubicBezTo>
                <a:cubicBezTo>
                  <a:pt x="1077171" y="332728"/>
                  <a:pt x="1045251" y="340843"/>
                  <a:pt x="1019823" y="357074"/>
                </a:cubicBezTo>
                <a:cubicBezTo>
                  <a:pt x="994395" y="373305"/>
                  <a:pt x="980328" y="398733"/>
                  <a:pt x="977082" y="432817"/>
                </a:cubicBezTo>
                <a:lnTo>
                  <a:pt x="838040" y="432817"/>
                </a:lnTo>
                <a:cubicBezTo>
                  <a:pt x="840745" y="392240"/>
                  <a:pt x="850483" y="358697"/>
                  <a:pt x="867255" y="331646"/>
                </a:cubicBezTo>
                <a:cubicBezTo>
                  <a:pt x="884568" y="305136"/>
                  <a:pt x="906208" y="283495"/>
                  <a:pt x="932177" y="267265"/>
                </a:cubicBezTo>
                <a:cubicBezTo>
                  <a:pt x="958687" y="251034"/>
                  <a:pt x="988444" y="239673"/>
                  <a:pt x="1021446" y="233180"/>
                </a:cubicBezTo>
                <a:cubicBezTo>
                  <a:pt x="1054448" y="226688"/>
                  <a:pt x="1088532" y="223442"/>
                  <a:pt x="1123699" y="223442"/>
                </a:cubicBezTo>
                <a:close/>
                <a:moveTo>
                  <a:pt x="3074075" y="222901"/>
                </a:moveTo>
                <a:cubicBezTo>
                  <a:pt x="3123849" y="222901"/>
                  <a:pt x="3168212" y="233180"/>
                  <a:pt x="3207166" y="253739"/>
                </a:cubicBezTo>
                <a:cubicBezTo>
                  <a:pt x="3246660" y="274298"/>
                  <a:pt x="3279122" y="301890"/>
                  <a:pt x="3305091" y="335974"/>
                </a:cubicBezTo>
                <a:cubicBezTo>
                  <a:pt x="3331060" y="370059"/>
                  <a:pt x="3349995" y="409012"/>
                  <a:pt x="3361898" y="453376"/>
                </a:cubicBezTo>
                <a:cubicBezTo>
                  <a:pt x="3373800" y="497739"/>
                  <a:pt x="3376505" y="543185"/>
                  <a:pt x="3371095" y="590254"/>
                </a:cubicBezTo>
                <a:lnTo>
                  <a:pt x="2907982" y="590254"/>
                </a:lnTo>
                <a:lnTo>
                  <a:pt x="2907982" y="590795"/>
                </a:lnTo>
                <a:cubicBezTo>
                  <a:pt x="2907982" y="615141"/>
                  <a:pt x="2911228" y="638945"/>
                  <a:pt x="2918262" y="661668"/>
                </a:cubicBezTo>
                <a:cubicBezTo>
                  <a:pt x="2925295" y="684391"/>
                  <a:pt x="2935574" y="704409"/>
                  <a:pt x="2949099" y="721181"/>
                </a:cubicBezTo>
                <a:cubicBezTo>
                  <a:pt x="2963166" y="738493"/>
                  <a:pt x="2980479" y="752019"/>
                  <a:pt x="3001578" y="761757"/>
                </a:cubicBezTo>
                <a:cubicBezTo>
                  <a:pt x="3022678" y="772036"/>
                  <a:pt x="3048106" y="776906"/>
                  <a:pt x="3077321" y="776906"/>
                </a:cubicBezTo>
                <a:cubicBezTo>
                  <a:pt x="3117898" y="776906"/>
                  <a:pt x="3150359" y="768249"/>
                  <a:pt x="3175246" y="750937"/>
                </a:cubicBezTo>
                <a:cubicBezTo>
                  <a:pt x="3200133" y="733624"/>
                  <a:pt x="3218528" y="707114"/>
                  <a:pt x="3230430" y="672489"/>
                </a:cubicBezTo>
                <a:lnTo>
                  <a:pt x="3361898" y="672489"/>
                </a:lnTo>
                <a:cubicBezTo>
                  <a:pt x="3354324" y="706573"/>
                  <a:pt x="3341880" y="736870"/>
                  <a:pt x="3324027" y="763921"/>
                </a:cubicBezTo>
                <a:cubicBezTo>
                  <a:pt x="3306173" y="790431"/>
                  <a:pt x="3284532" y="813154"/>
                  <a:pt x="3259645" y="831549"/>
                </a:cubicBezTo>
                <a:cubicBezTo>
                  <a:pt x="3234217" y="849943"/>
                  <a:pt x="3206084" y="863469"/>
                  <a:pt x="3175246" y="873207"/>
                </a:cubicBezTo>
                <a:cubicBezTo>
                  <a:pt x="3143867" y="882405"/>
                  <a:pt x="3111405" y="887274"/>
                  <a:pt x="3077321" y="887274"/>
                </a:cubicBezTo>
                <a:cubicBezTo>
                  <a:pt x="3027547" y="887274"/>
                  <a:pt x="2983725" y="879158"/>
                  <a:pt x="2945853" y="862928"/>
                </a:cubicBezTo>
                <a:cubicBezTo>
                  <a:pt x="2907441" y="846697"/>
                  <a:pt x="2875521" y="823974"/>
                  <a:pt x="2849011" y="794759"/>
                </a:cubicBezTo>
                <a:cubicBezTo>
                  <a:pt x="2822501" y="765544"/>
                  <a:pt x="2802483" y="730378"/>
                  <a:pt x="2789498" y="689801"/>
                </a:cubicBezTo>
                <a:cubicBezTo>
                  <a:pt x="2775973" y="649225"/>
                  <a:pt x="2769481" y="604320"/>
                  <a:pt x="2769481" y="555628"/>
                </a:cubicBezTo>
                <a:cubicBezTo>
                  <a:pt x="2769481" y="510724"/>
                  <a:pt x="2776514" y="468524"/>
                  <a:pt x="2790581" y="428489"/>
                </a:cubicBezTo>
                <a:cubicBezTo>
                  <a:pt x="2804647" y="388453"/>
                  <a:pt x="2825206" y="352746"/>
                  <a:pt x="2851716" y="322449"/>
                </a:cubicBezTo>
                <a:cubicBezTo>
                  <a:pt x="2878226" y="292152"/>
                  <a:pt x="2910146" y="267806"/>
                  <a:pt x="2947476" y="249952"/>
                </a:cubicBezTo>
                <a:cubicBezTo>
                  <a:pt x="2984807" y="232098"/>
                  <a:pt x="3027006" y="222901"/>
                  <a:pt x="3074075" y="222901"/>
                </a:cubicBezTo>
                <a:close/>
                <a:moveTo>
                  <a:pt x="1845419" y="222901"/>
                </a:moveTo>
                <a:cubicBezTo>
                  <a:pt x="1914670" y="222901"/>
                  <a:pt x="1968772" y="240755"/>
                  <a:pt x="2008807" y="276462"/>
                </a:cubicBezTo>
                <a:cubicBezTo>
                  <a:pt x="2048302" y="312169"/>
                  <a:pt x="2068319" y="365730"/>
                  <a:pt x="2068319" y="437145"/>
                </a:cubicBezTo>
                <a:lnTo>
                  <a:pt x="2068319" y="869420"/>
                </a:lnTo>
                <a:lnTo>
                  <a:pt x="1929277" y="869420"/>
                </a:lnTo>
                <a:lnTo>
                  <a:pt x="1929277" y="473934"/>
                </a:lnTo>
                <a:cubicBezTo>
                  <a:pt x="1927654" y="424161"/>
                  <a:pt x="1916834" y="388453"/>
                  <a:pt x="1897357" y="366271"/>
                </a:cubicBezTo>
                <a:cubicBezTo>
                  <a:pt x="1877880" y="344090"/>
                  <a:pt x="1847583" y="332728"/>
                  <a:pt x="1805925" y="332728"/>
                </a:cubicBezTo>
                <a:cubicBezTo>
                  <a:pt x="1782120" y="332728"/>
                  <a:pt x="1761020" y="337056"/>
                  <a:pt x="1742625" y="345713"/>
                </a:cubicBezTo>
                <a:cubicBezTo>
                  <a:pt x="1723690" y="354369"/>
                  <a:pt x="1708000" y="366271"/>
                  <a:pt x="1695016" y="380879"/>
                </a:cubicBezTo>
                <a:cubicBezTo>
                  <a:pt x="1682031" y="396027"/>
                  <a:pt x="1671752" y="413340"/>
                  <a:pt x="1664719" y="433899"/>
                </a:cubicBezTo>
                <a:cubicBezTo>
                  <a:pt x="1657685" y="454458"/>
                  <a:pt x="1653898" y="475557"/>
                  <a:pt x="1653898" y="498280"/>
                </a:cubicBezTo>
                <a:lnTo>
                  <a:pt x="1653898" y="869961"/>
                </a:lnTo>
                <a:lnTo>
                  <a:pt x="1514856" y="869961"/>
                </a:lnTo>
                <a:lnTo>
                  <a:pt x="1514856" y="240214"/>
                </a:lnTo>
                <a:lnTo>
                  <a:pt x="1515938" y="240214"/>
                </a:lnTo>
                <a:lnTo>
                  <a:pt x="1647406" y="240214"/>
                </a:lnTo>
                <a:lnTo>
                  <a:pt x="1647406" y="332728"/>
                </a:lnTo>
                <a:lnTo>
                  <a:pt x="1649570" y="334892"/>
                </a:lnTo>
                <a:cubicBezTo>
                  <a:pt x="1670670" y="300267"/>
                  <a:pt x="1698262" y="272675"/>
                  <a:pt x="1732346" y="252657"/>
                </a:cubicBezTo>
                <a:cubicBezTo>
                  <a:pt x="1766430" y="232639"/>
                  <a:pt x="1804302" y="222901"/>
                  <a:pt x="1845419" y="222901"/>
                </a:cubicBezTo>
                <a:close/>
                <a:moveTo>
                  <a:pt x="0" y="0"/>
                </a:moveTo>
                <a:lnTo>
                  <a:pt x="152568" y="0"/>
                </a:lnTo>
                <a:lnTo>
                  <a:pt x="152568" y="346253"/>
                </a:lnTo>
                <a:lnTo>
                  <a:pt x="548053" y="346253"/>
                </a:lnTo>
                <a:lnTo>
                  <a:pt x="548053" y="0"/>
                </a:lnTo>
                <a:lnTo>
                  <a:pt x="700621" y="0"/>
                </a:lnTo>
                <a:lnTo>
                  <a:pt x="700621" y="869960"/>
                </a:lnTo>
                <a:lnTo>
                  <a:pt x="548053" y="869960"/>
                </a:lnTo>
                <a:lnTo>
                  <a:pt x="548053" y="477721"/>
                </a:lnTo>
                <a:lnTo>
                  <a:pt x="152568" y="477721"/>
                </a:lnTo>
                <a:lnTo>
                  <a:pt x="152568" y="869960"/>
                </a:lnTo>
                <a:lnTo>
                  <a:pt x="0" y="869960"/>
                </a:lnTo>
                <a:close/>
              </a:path>
            </a:pathLst>
          </a:custGeom>
          <a:solidFill>
            <a:schemeClr val="bg1"/>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4_quoteslide - full - lichtblauwgrijs">
    <p:bg>
      <p:bgPr>
        <a:blipFill rotWithShape="0">
          <a:blip r:embed="rId2"/>
          <a:stretch/>
        </a:blipFill>
        <a:effectLst/>
      </p:bgPr>
    </p:bg>
    <p:spTree>
      <p:nvGrpSpPr>
        <p:cNvPr id="1" name=""/>
        <p:cNvGrpSpPr/>
        <p:nvPr/>
      </p:nvGrpSpPr>
      <p:grpSpPr>
        <a:xfrm>
          <a:off x="0" y="0"/>
          <a:ext cx="0" cy="0"/>
          <a:chOff x="0" y="0"/>
          <a:chExt cx="0" cy="0"/>
        </a:xfrm>
      </p:grpSpPr>
      <p:sp>
        <p:nvSpPr>
          <p:cNvPr id="107" name="PlaceHolder 1"/>
          <p:cNvSpPr>
            <a:spLocks noGrp="1"/>
          </p:cNvSpPr>
          <p:nvPr>
            <p:ph type="title"/>
          </p:nvPr>
        </p:nvSpPr>
        <p:spPr>
          <a:xfrm>
            <a:off x="965880" y="771840"/>
            <a:ext cx="6685560" cy="3602520"/>
          </a:xfrm>
          <a:prstGeom prst="rect">
            <a:avLst/>
          </a:prstGeom>
          <a:noFill/>
          <a:ln w="0">
            <a:noFill/>
          </a:ln>
        </p:spPr>
        <p:txBody>
          <a:bodyPr lIns="0" tIns="0" rIns="0" bIns="0" anchor="ctr">
            <a:noAutofit/>
          </a:bodyPr>
          <a:lstStyle/>
          <a:p>
            <a:pPr indent="0">
              <a:lnSpc>
                <a:spcPct val="85000"/>
              </a:lnSpc>
              <a:buNone/>
            </a:pPr>
            <a:r>
              <a:rPr lang="en-US" sz="4000" b="0" u="none" strike="noStrike" spc="-23">
                <a:solidFill>
                  <a:schemeClr val="dk1"/>
                </a:solidFill>
                <a:effectLst/>
                <a:uFillTx/>
                <a:latin typeface="Arial"/>
              </a:rPr>
              <a:t>“Stay hungry. Stay foolish. </a:t>
            </a:r>
            <a:br>
              <a:rPr sz="4000"/>
            </a:br>
            <a:r>
              <a:rPr lang="en-US" sz="4000" b="0" u="none" strike="noStrike" spc="-23">
                <a:solidFill>
                  <a:schemeClr val="dk1"/>
                </a:solidFill>
                <a:effectLst/>
                <a:uFillTx/>
                <a:latin typeface="Arial"/>
              </a:rPr>
              <a:t>Never let go of your appetite </a:t>
            </a:r>
            <a:br>
              <a:rPr sz="4000"/>
            </a:br>
            <a:r>
              <a:rPr lang="en-US" sz="4000" b="0" u="none" strike="noStrike" spc="-23">
                <a:solidFill>
                  <a:schemeClr val="dk1"/>
                </a:solidFill>
                <a:effectLst/>
                <a:uFillTx/>
                <a:latin typeface="Arial"/>
              </a:rPr>
              <a:t>to go after new ideas, </a:t>
            </a:r>
            <a:br>
              <a:rPr sz="4000"/>
            </a:br>
            <a:r>
              <a:rPr lang="en-US" sz="4000" b="0" u="none" strike="noStrike" spc="-23">
                <a:solidFill>
                  <a:schemeClr val="dk1"/>
                </a:solidFill>
                <a:effectLst/>
                <a:uFillTx/>
                <a:latin typeface="Arial"/>
              </a:rPr>
              <a:t>new experiences, and </a:t>
            </a:r>
            <a:br>
              <a:rPr sz="4000"/>
            </a:br>
            <a:r>
              <a:rPr lang="en-US" sz="4000" b="0" u="none" strike="noStrike" spc="-23">
                <a:solidFill>
                  <a:schemeClr val="dk1"/>
                </a:solidFill>
                <a:effectLst/>
                <a:uFillTx/>
                <a:latin typeface="Arial"/>
              </a:rPr>
              <a:t>new adventures.”</a:t>
            </a:r>
            <a:endParaRPr lang="en-US" sz="4000" b="0" u="none" strike="noStrike">
              <a:solidFill>
                <a:schemeClr val="dk1"/>
              </a:solidFill>
              <a:effectLst/>
              <a:uFillTx/>
              <a:latin typeface="Arial"/>
            </a:endParaRPr>
          </a:p>
        </p:txBody>
      </p:sp>
      <p:sp>
        <p:nvSpPr>
          <p:cNvPr id="108" name="PlaceHolder 2"/>
          <p:cNvSpPr>
            <a:spLocks noGrp="1"/>
          </p:cNvSpPr>
          <p:nvPr>
            <p:ph type="sldNum" idx="34"/>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0C8AB087-311A-4682-A859-F43F6D689787}"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quoteslide - full - lichtgroengrijs">
    <p:bg>
      <p:bgPr>
        <a:blipFill rotWithShape="0">
          <a:blip r:embed="rId2"/>
          <a:stretch/>
        </a:blipFill>
        <a:effectLst/>
      </p:bgPr>
    </p:bg>
    <p:spTree>
      <p:nvGrpSpPr>
        <p:cNvPr id="1" name=""/>
        <p:cNvGrpSpPr/>
        <p:nvPr/>
      </p:nvGrpSpPr>
      <p:grpSpPr>
        <a:xfrm>
          <a:off x="0" y="0"/>
          <a:ext cx="0" cy="0"/>
          <a:chOff x="0" y="0"/>
          <a:chExt cx="0" cy="0"/>
        </a:xfrm>
      </p:grpSpPr>
      <p:sp>
        <p:nvSpPr>
          <p:cNvPr id="109" name="PlaceHolder 1"/>
          <p:cNvSpPr>
            <a:spLocks noGrp="1"/>
          </p:cNvSpPr>
          <p:nvPr>
            <p:ph type="title"/>
          </p:nvPr>
        </p:nvSpPr>
        <p:spPr>
          <a:xfrm>
            <a:off x="965880" y="771840"/>
            <a:ext cx="6685560" cy="3602520"/>
          </a:xfrm>
          <a:prstGeom prst="rect">
            <a:avLst/>
          </a:prstGeom>
          <a:noFill/>
          <a:ln w="0">
            <a:noFill/>
          </a:ln>
        </p:spPr>
        <p:txBody>
          <a:bodyPr lIns="0" tIns="0" rIns="0" bIns="0" anchor="ctr">
            <a:noAutofit/>
          </a:bodyPr>
          <a:lstStyle/>
          <a:p>
            <a:pPr indent="0">
              <a:lnSpc>
                <a:spcPct val="85000"/>
              </a:lnSpc>
              <a:buNone/>
            </a:pPr>
            <a:r>
              <a:rPr lang="en-US" sz="4000" b="0" u="none" strike="noStrike" spc="-23">
                <a:solidFill>
                  <a:schemeClr val="dk1"/>
                </a:solidFill>
                <a:effectLst/>
                <a:uFillTx/>
                <a:latin typeface="Arial"/>
              </a:rPr>
              <a:t>“Stay hungry. Stay foolish. </a:t>
            </a:r>
            <a:br>
              <a:rPr sz="4000"/>
            </a:br>
            <a:r>
              <a:rPr lang="en-US" sz="4000" b="0" u="none" strike="noStrike" spc="-23">
                <a:solidFill>
                  <a:schemeClr val="dk1"/>
                </a:solidFill>
                <a:effectLst/>
                <a:uFillTx/>
                <a:latin typeface="Arial"/>
              </a:rPr>
              <a:t>Never let go of your appetite </a:t>
            </a:r>
            <a:br>
              <a:rPr sz="4000"/>
            </a:br>
            <a:r>
              <a:rPr lang="en-US" sz="4000" b="0" u="none" strike="noStrike" spc="-23">
                <a:solidFill>
                  <a:schemeClr val="dk1"/>
                </a:solidFill>
                <a:effectLst/>
                <a:uFillTx/>
                <a:latin typeface="Arial"/>
              </a:rPr>
              <a:t>to go after new ideas, </a:t>
            </a:r>
            <a:br>
              <a:rPr sz="4000"/>
            </a:br>
            <a:r>
              <a:rPr lang="en-US" sz="4000" b="0" u="none" strike="noStrike" spc="-23">
                <a:solidFill>
                  <a:schemeClr val="dk1"/>
                </a:solidFill>
                <a:effectLst/>
                <a:uFillTx/>
                <a:latin typeface="Arial"/>
              </a:rPr>
              <a:t>new experiences, and </a:t>
            </a:r>
            <a:br>
              <a:rPr sz="4000"/>
            </a:br>
            <a:r>
              <a:rPr lang="en-US" sz="4000" b="0" u="none" strike="noStrike" spc="-23">
                <a:solidFill>
                  <a:schemeClr val="dk1"/>
                </a:solidFill>
                <a:effectLst/>
                <a:uFillTx/>
                <a:latin typeface="Arial"/>
              </a:rPr>
              <a:t>new adventures.”</a:t>
            </a:r>
            <a:endParaRPr lang="en-US" sz="4000" b="0" u="none" strike="noStrike">
              <a:solidFill>
                <a:schemeClr val="dk1"/>
              </a:solidFill>
              <a:effectLst/>
              <a:uFillTx/>
              <a:latin typeface="Arial"/>
            </a:endParaRPr>
          </a:p>
        </p:txBody>
      </p:sp>
      <p:sp>
        <p:nvSpPr>
          <p:cNvPr id="110" name="PlaceHolder 2"/>
          <p:cNvSpPr>
            <a:spLocks noGrp="1"/>
          </p:cNvSpPr>
          <p:nvPr>
            <p:ph type="sldNum" idx="35"/>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5CFE2CA9-7716-4E16-920D-CCC6F55DDCBB}"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dslide">
    <p:bg>
      <p:bgPr>
        <a:blipFill rotWithShape="0">
          <a:blip r:embed="rId2"/>
          <a:stretch/>
        </a:blipFill>
        <a:effectLst/>
      </p:bgPr>
    </p:bg>
    <p:spTree>
      <p:nvGrpSpPr>
        <p:cNvPr id="1" name=""/>
        <p:cNvGrpSpPr/>
        <p:nvPr/>
      </p:nvGrpSpPr>
      <p:grpSpPr>
        <a:xfrm>
          <a:off x="0" y="0"/>
          <a:ext cx="0" cy="0"/>
          <a:chOff x="0" y="0"/>
          <a:chExt cx="0" cy="0"/>
        </a:xfrm>
      </p:grpSpPr>
      <p:pic>
        <p:nvPicPr>
          <p:cNvPr id="111" name="Graphic 6"/>
          <p:cNvPicPr/>
          <p:nvPr/>
        </p:nvPicPr>
        <p:blipFill>
          <a:blip r:embed="rId3">
            <a:extLst>
              <a:ext uri="{96DAC541-7B7A-43D3-8B79-37D633B846F1}">
                <asvg:svgBlip xmlns:asvg="http://schemas.microsoft.com/office/drawing/2016/SVG/main" r:embed="rId4"/>
              </a:ext>
            </a:extLst>
          </a:blip>
          <a:stretch/>
        </p:blipFill>
        <p:spPr>
          <a:xfrm>
            <a:off x="3324240" y="2309760"/>
            <a:ext cx="2495160" cy="523800"/>
          </a:xfrm>
          <a:prstGeom prst="rect">
            <a:avLst/>
          </a:prstGeom>
          <a:noFill/>
          <a:ln w="0">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ogoslide - img full">
    <p:bg>
      <p:bgPr>
        <a:blipFill rotWithShape="0">
          <a:blip r:embed="rId2"/>
          <a:stretch/>
        </a:blipFill>
        <a:effectLst/>
      </p:bgPr>
    </p:bg>
    <p:spTree>
      <p:nvGrpSpPr>
        <p:cNvPr id="1" name=""/>
        <p:cNvGrpSpPr/>
        <p:nvPr/>
      </p:nvGrpSpPr>
      <p:grpSpPr>
        <a:xfrm>
          <a:off x="0" y="0"/>
          <a:ext cx="0" cy="0"/>
          <a:chOff x="0" y="0"/>
          <a:chExt cx="0" cy="0"/>
        </a:xfrm>
      </p:grpSpPr>
      <p:sp>
        <p:nvSpPr>
          <p:cNvPr id="112" name="PlaceHolder 1"/>
          <p:cNvSpPr>
            <a:spLocks noGrp="1"/>
          </p:cNvSpPr>
          <p:nvPr>
            <p:ph type="body"/>
          </p:nvPr>
        </p:nvSpPr>
        <p:spPr>
          <a:xfrm>
            <a:off x="0" y="0"/>
            <a:ext cx="914652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Afbeelding plaatsen kan door het logo te verschuiven, daaronder zit het icoon voor het wijzigen van een afbeelding. Het logo kan je terugzetten door de dia opniew in te stellen.</a:t>
            </a:r>
            <a:endParaRPr lang="en-US" sz="820" b="0" u="none" strike="noStrike">
              <a:solidFill>
                <a:schemeClr val="dk1"/>
              </a:solidFill>
              <a:effectLst/>
              <a:uFillTx/>
              <a:latin typeface="Arial"/>
            </a:endParaRPr>
          </a:p>
        </p:txBody>
      </p:sp>
      <p:sp>
        <p:nvSpPr>
          <p:cNvPr id="113" name="PlaceHolder 2"/>
          <p:cNvSpPr>
            <a:spLocks noGrp="1"/>
          </p:cNvSpPr>
          <p:nvPr>
            <p:ph type="body"/>
          </p:nvPr>
        </p:nvSpPr>
        <p:spPr>
          <a:xfrm>
            <a:off x="3341520" y="2174400"/>
            <a:ext cx="790560" cy="793800"/>
          </a:xfrm>
          <a:prstGeom prst="rect">
            <a:avLst/>
          </a:prstGeom>
          <a:solidFill>
            <a:schemeClr val="dk2"/>
          </a:solidFill>
          <a:ln w="0">
            <a:noFill/>
          </a:ln>
        </p:spPr>
        <p:txBody>
          <a:bodyPr lIns="0" tIns="0" rIns="0" bIns="0" anchor="t">
            <a:noAutofit/>
          </a:bodyPr>
          <a:lstStyle/>
          <a:p>
            <a:pPr indent="0">
              <a:lnSpc>
                <a:spcPct val="100000"/>
              </a:lnSpc>
              <a:buNone/>
            </a:pPr>
            <a:r>
              <a:rPr lang="nl-NL" sz="3300" b="0" u="none" strike="noStrike">
                <a:solidFill>
                  <a:schemeClr val="dk1"/>
                </a:solidFill>
                <a:effectLst/>
                <a:uFillTx/>
                <a:latin typeface="Arial"/>
              </a:rPr>
              <a:t> </a:t>
            </a:r>
            <a:endParaRPr lang="en-US" sz="3300" b="0" u="none" strike="noStrike">
              <a:solidFill>
                <a:schemeClr val="dk1"/>
              </a:solidFill>
              <a:effectLst/>
              <a:uFillTx/>
              <a:latin typeface="Arial"/>
            </a:endParaRPr>
          </a:p>
        </p:txBody>
      </p:sp>
      <p:sp>
        <p:nvSpPr>
          <p:cNvPr id="114" name="PlaceHolder 3"/>
          <p:cNvSpPr>
            <a:spLocks noGrp="1"/>
          </p:cNvSpPr>
          <p:nvPr>
            <p:ph type="body"/>
          </p:nvPr>
        </p:nvSpPr>
        <p:spPr>
          <a:xfrm>
            <a:off x="4268160" y="2369880"/>
            <a:ext cx="1533960" cy="403200"/>
          </a:xfrm>
          <a:prstGeom prst="rect">
            <a:avLst/>
          </a:prstGeom>
          <a:solidFill>
            <a:schemeClr val="lt1"/>
          </a:solidFill>
          <a:ln w="0">
            <a:noFill/>
          </a:ln>
        </p:spPr>
        <p:txBody>
          <a:bodyPr lIns="0" tIns="0" rIns="0" bIns="0" anchor="t">
            <a:noAutofit/>
          </a:bodyPr>
          <a:lstStyle/>
          <a:p>
            <a:pPr indent="0">
              <a:lnSpc>
                <a:spcPct val="100000"/>
              </a:lnSpc>
              <a:buNone/>
            </a:pPr>
            <a:r>
              <a:rPr lang="nl-NL" sz="3300" b="0" u="none" strike="noStrike">
                <a:solidFill>
                  <a:schemeClr val="dk1"/>
                </a:solidFill>
                <a:effectLst/>
                <a:uFillTx/>
                <a:latin typeface="Arial"/>
              </a:rPr>
              <a:t> </a:t>
            </a:r>
            <a:endParaRPr lang="en-US" sz="3300" b="0" u="none" strike="noStrike">
              <a:solidFill>
                <a:schemeClr val="dk1"/>
              </a:solidFill>
              <a:effectLst/>
              <a:uFillTx/>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Default">
    <p:bg>
      <p:bgPr>
        <a:solidFill>
          <a:schemeClr val="lt1"/>
        </a:solidFill>
        <a:effectLst/>
      </p:bgPr>
    </p:bg>
    <p:spTree>
      <p:nvGrpSpPr>
        <p:cNvPr id="1" name=""/>
        <p:cNvGrpSpPr/>
        <p:nvPr/>
      </p:nvGrpSpPr>
      <p:grpSpPr>
        <a:xfrm>
          <a:off x="0" y="0"/>
          <a:ext cx="0" cy="0"/>
          <a:chOff x="0" y="0"/>
          <a:chExt cx="0" cy="0"/>
        </a:xfrm>
      </p:grpSpPr>
      <p:pic>
        <p:nvPicPr>
          <p:cNvPr id="7" name="Afbeelding 1"/>
          <p:cNvPicPr/>
          <p:nvPr/>
        </p:nvPicPr>
        <p:blipFill>
          <a:blip r:embed="rId2"/>
          <a:stretch/>
        </p:blipFill>
        <p:spPr>
          <a:xfrm>
            <a:off x="5389560" y="4840200"/>
            <a:ext cx="3126960" cy="175680"/>
          </a:xfrm>
          <a:prstGeom prst="rect">
            <a:avLst/>
          </a:prstGeom>
          <a:noFill/>
          <a:ln w="0">
            <a:noFill/>
          </a:ln>
        </p:spPr>
      </p:pic>
      <p:sp>
        <p:nvSpPr>
          <p:cNvPr id="8" name="Rechthoek 8"/>
          <p:cNvSpPr/>
          <p:nvPr/>
        </p:nvSpPr>
        <p:spPr>
          <a:xfrm>
            <a:off x="755640" y="0"/>
            <a:ext cx="7776720" cy="304560"/>
          </a:xfrm>
          <a:prstGeom prst="rect">
            <a:avLst/>
          </a:prstGeom>
          <a:solidFill>
            <a:srgbClr val="E76A17"/>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endParaRPr lang="nl-NL" sz="2400" b="0" u="none" strike="noStrike" baseline="-25000">
              <a:solidFill>
                <a:schemeClr val="lt1"/>
              </a:solidFill>
              <a:effectLst/>
              <a:uFillTx/>
              <a:latin typeface="Calibri"/>
              <a:ea typeface="ＭＳ Ｐゴシック"/>
            </a:endParaRPr>
          </a:p>
        </p:txBody>
      </p:sp>
      <p:sp>
        <p:nvSpPr>
          <p:cNvPr id="9" name="PlaceHolder 1"/>
          <p:cNvSpPr>
            <a:spLocks noGrp="1"/>
          </p:cNvSpPr>
          <p:nvPr>
            <p:ph type="title"/>
          </p:nvPr>
        </p:nvSpPr>
        <p:spPr>
          <a:xfrm>
            <a:off x="745560" y="645480"/>
            <a:ext cx="7786440" cy="485640"/>
          </a:xfrm>
          <a:prstGeom prst="rect">
            <a:avLst/>
          </a:prstGeom>
          <a:noFill/>
          <a:ln w="0">
            <a:noFill/>
          </a:ln>
        </p:spPr>
        <p:txBody>
          <a:bodyPr lIns="90000" tIns="45000" rIns="90000" bIns="45000" anchor="b">
            <a:noAutofit/>
          </a:bodyPr>
          <a:lstStyle/>
          <a:p>
            <a:pPr indent="0" defTabSz="457200">
              <a:lnSpc>
                <a:spcPct val="100000"/>
              </a:lnSpc>
              <a:buNone/>
            </a:pPr>
            <a:r>
              <a:rPr lang="nl-NL" sz="3000" b="1" u="none" strike="noStrike">
                <a:solidFill>
                  <a:srgbClr val="EE7F00"/>
                </a:solidFill>
                <a:effectLst/>
                <a:uFillTx/>
                <a:latin typeface="Arial"/>
                <a:ea typeface="ＭＳ Ｐゴシック"/>
              </a:rPr>
              <a:t>Titelstijl van model bewerken</a:t>
            </a:r>
            <a:endParaRPr lang="en-US" sz="3000" b="0" u="none" strike="noStrike">
              <a:solidFill>
                <a:schemeClr val="dk1"/>
              </a:solidFill>
              <a:effectLst/>
              <a:uFillTx/>
              <a:latin typeface="Arial"/>
            </a:endParaRPr>
          </a:p>
        </p:txBody>
      </p:sp>
      <p:sp>
        <p:nvSpPr>
          <p:cNvPr id="10" name="PlaceHolder 2"/>
          <p:cNvSpPr>
            <a:spLocks noGrp="1"/>
          </p:cNvSpPr>
          <p:nvPr>
            <p:ph type="body"/>
          </p:nvPr>
        </p:nvSpPr>
        <p:spPr>
          <a:xfrm>
            <a:off x="745560" y="1544400"/>
            <a:ext cx="7858440" cy="3079080"/>
          </a:xfrm>
          <a:prstGeom prst="rect">
            <a:avLst/>
          </a:prstGeom>
          <a:noFill/>
          <a:ln w="0">
            <a:noFill/>
          </a:ln>
        </p:spPr>
        <p:txBody>
          <a:bodyPr lIns="90000" tIns="45000" rIns="90000" bIns="45000" anchor="t">
            <a:normAutofit/>
          </a:bodyPr>
          <a:lstStyle/>
          <a:p>
            <a:pPr marL="343080" indent="-343080" defTabSz="457200">
              <a:lnSpc>
                <a:spcPct val="100000"/>
              </a:lnSpc>
              <a:spcBef>
                <a:spcPts val="360"/>
              </a:spcBef>
              <a:buClr>
                <a:srgbClr val="444444"/>
              </a:buClr>
              <a:buFont typeface="Arial"/>
              <a:buChar char="•"/>
            </a:pPr>
            <a:r>
              <a:rPr lang="nl-NL" sz="1800" b="0" u="none" strike="noStrike">
                <a:solidFill>
                  <a:srgbClr val="444444"/>
                </a:solidFill>
                <a:effectLst/>
                <a:uFillTx/>
                <a:latin typeface="Arial"/>
                <a:ea typeface="ＭＳ Ｐゴシック"/>
              </a:rPr>
              <a:t>Klik om de tekststijl van het model te bewerken</a:t>
            </a:r>
            <a:endParaRPr lang="en-US" sz="1800" b="0" u="none" strike="noStrike">
              <a:solidFill>
                <a:schemeClr val="dk1"/>
              </a:solidFill>
              <a:effectLst/>
              <a:uFillTx/>
              <a:latin typeface="Arial"/>
            </a:endParaRPr>
          </a:p>
          <a:p>
            <a:pPr marL="743040" lvl="1" indent="-285840" defTabSz="457200">
              <a:lnSpc>
                <a:spcPct val="100000"/>
              </a:lnSpc>
              <a:spcBef>
                <a:spcPts val="360"/>
              </a:spcBef>
              <a:buClr>
                <a:srgbClr val="444444"/>
              </a:buClr>
              <a:buFont typeface="Arial"/>
              <a:buChar char="–"/>
            </a:pPr>
            <a:r>
              <a:rPr lang="nl-NL" sz="1800" b="0" u="none" strike="noStrike">
                <a:solidFill>
                  <a:srgbClr val="444444"/>
                </a:solidFill>
                <a:effectLst/>
                <a:uFillTx/>
                <a:latin typeface="Arial"/>
                <a:ea typeface="ＭＳ Ｐゴシック"/>
              </a:rPr>
              <a:t>Tweede niveau</a:t>
            </a:r>
            <a:endParaRPr lang="en-US" sz="1800" b="0" u="none" strike="noStrike">
              <a:solidFill>
                <a:schemeClr val="dk1"/>
              </a:solidFill>
              <a:effectLst/>
              <a:uFillTx/>
              <a:latin typeface="Arial"/>
            </a:endParaRPr>
          </a:p>
          <a:p>
            <a:pPr marL="1143000" lvl="2" indent="-228600" defTabSz="457200">
              <a:lnSpc>
                <a:spcPct val="100000"/>
              </a:lnSpc>
              <a:spcBef>
                <a:spcPts val="360"/>
              </a:spcBef>
              <a:buClr>
                <a:srgbClr val="444444"/>
              </a:buClr>
              <a:buFont typeface="Arial"/>
              <a:buChar char="•"/>
            </a:pPr>
            <a:r>
              <a:rPr lang="nl-NL" sz="1800" b="0" u="none" strike="noStrike">
                <a:solidFill>
                  <a:srgbClr val="444444"/>
                </a:solidFill>
                <a:effectLst/>
                <a:uFillTx/>
                <a:latin typeface="Arial"/>
                <a:ea typeface="ＭＳ Ｐゴシック"/>
              </a:rPr>
              <a:t>Derde niveau</a:t>
            </a:r>
            <a:endParaRPr lang="en-US" sz="1800" b="0" u="none" strike="noStrike">
              <a:solidFill>
                <a:schemeClr val="dk1"/>
              </a:solidFill>
              <a:effectLst/>
              <a:uFillTx/>
              <a:latin typeface="Arial"/>
            </a:endParaRPr>
          </a:p>
          <a:p>
            <a:pPr marL="1600200" lvl="3" indent="-228600" defTabSz="457200">
              <a:lnSpc>
                <a:spcPct val="100000"/>
              </a:lnSpc>
              <a:spcBef>
                <a:spcPts val="360"/>
              </a:spcBef>
              <a:buClr>
                <a:srgbClr val="444444"/>
              </a:buClr>
              <a:buFont typeface="Arial"/>
              <a:buChar char="–"/>
            </a:pPr>
            <a:r>
              <a:rPr lang="nl-NL" sz="1800" b="0" u="none" strike="noStrike">
                <a:solidFill>
                  <a:srgbClr val="444444"/>
                </a:solidFill>
                <a:effectLst/>
                <a:uFillTx/>
                <a:latin typeface="Arial"/>
                <a:ea typeface="ＭＳ Ｐゴシック"/>
              </a:rPr>
              <a:t>Vierde niveau</a:t>
            </a:r>
            <a:endParaRPr lang="en-US" sz="1800" b="0" u="none" strike="noStrike">
              <a:solidFill>
                <a:schemeClr val="dk1"/>
              </a:solidFill>
              <a:effectLst/>
              <a:uFillTx/>
              <a:latin typeface="Arial"/>
            </a:endParaRPr>
          </a:p>
          <a:p>
            <a:pPr marL="2057400" lvl="4" indent="-228600" defTabSz="457200">
              <a:lnSpc>
                <a:spcPct val="100000"/>
              </a:lnSpc>
              <a:spcBef>
                <a:spcPts val="360"/>
              </a:spcBef>
              <a:buClr>
                <a:srgbClr val="444444"/>
              </a:buClr>
              <a:buFont typeface="Arial"/>
              <a:buChar char="»"/>
            </a:pPr>
            <a:r>
              <a:rPr lang="nl-NL" sz="1800" b="0" u="none" strike="noStrike">
                <a:solidFill>
                  <a:srgbClr val="444444"/>
                </a:solidFill>
                <a:effectLst/>
                <a:uFillTx/>
                <a:latin typeface="Arial"/>
                <a:ea typeface="ＭＳ Ｐゴシック"/>
              </a:rPr>
              <a:t>Vijfde niveau</a:t>
            </a:r>
            <a:endParaRPr lang="en-US" sz="1800" b="0" u="none" strike="noStrike">
              <a:solidFill>
                <a:schemeClr val="dk1"/>
              </a:solidFill>
              <a:effectLst/>
              <a:uFillTx/>
              <a:latin typeface="Arial"/>
            </a:endParaRPr>
          </a:p>
        </p:txBody>
      </p:sp>
      <p:sp>
        <p:nvSpPr>
          <p:cNvPr id="11" name="PlaceHolder 3"/>
          <p:cNvSpPr>
            <a:spLocks noGrp="1"/>
          </p:cNvSpPr>
          <p:nvPr>
            <p:ph type="body"/>
          </p:nvPr>
        </p:nvSpPr>
        <p:spPr>
          <a:xfrm>
            <a:off x="746280" y="1136880"/>
            <a:ext cx="7786440" cy="269640"/>
          </a:xfrm>
          <a:prstGeom prst="rect">
            <a:avLst/>
          </a:prstGeom>
          <a:noFill/>
          <a:ln w="0">
            <a:noFill/>
          </a:ln>
        </p:spPr>
        <p:txBody>
          <a:bodyPr lIns="90000" tIns="45000" rIns="90000" bIns="45000" anchor="t">
            <a:noAutofit/>
          </a:bodyPr>
          <a:lstStyle/>
          <a:p>
            <a:pPr indent="0" defTabSz="457200">
              <a:lnSpc>
                <a:spcPct val="100000"/>
              </a:lnSpc>
              <a:spcBef>
                <a:spcPts val="360"/>
              </a:spcBef>
              <a:buNone/>
              <a:tabLst>
                <a:tab pos="0" algn="l"/>
              </a:tabLst>
            </a:pPr>
            <a:r>
              <a:rPr lang="nl-NL" sz="1800" b="1" u="none" strike="noStrike">
                <a:solidFill>
                  <a:schemeClr val="dk1"/>
                </a:solidFill>
                <a:effectLst/>
                <a:uFillTx/>
                <a:latin typeface="Arial"/>
                <a:ea typeface="ＭＳ Ｐゴシック"/>
              </a:rPr>
              <a:t>Klik om de tekststijl van het model te bewerken</a:t>
            </a:r>
            <a:endParaRPr lang="en-US" sz="1800" b="0" u="none" strike="noStrike">
              <a:solidFill>
                <a:schemeClr val="dk1"/>
              </a:solidFill>
              <a:effectLst/>
              <a:uFillTx/>
              <a:latin typeface="Arial"/>
            </a:endParaRPr>
          </a:p>
        </p:txBody>
      </p:sp>
      <p:sp>
        <p:nvSpPr>
          <p:cNvPr id="12" name="PlaceHolder 4"/>
          <p:cNvSpPr>
            <a:spLocks noGrp="1"/>
          </p:cNvSpPr>
          <p:nvPr>
            <p:ph type="sldNum" idx="1"/>
          </p:nvPr>
        </p:nvSpPr>
        <p:spPr>
          <a:xfrm>
            <a:off x="8604360" y="4767120"/>
            <a:ext cx="328320" cy="274320"/>
          </a:xfrm>
          <a:prstGeom prst="rect">
            <a:avLst/>
          </a:prstGeom>
          <a:noFill/>
          <a:ln w="0">
            <a:noFill/>
          </a:ln>
        </p:spPr>
        <p:txBody>
          <a:bodyPr lIns="0" tIns="0" rIns="0" bIns="0" numCol="1" spcCol="0" anchor="ctr">
            <a:noAutofit/>
          </a:bodyPr>
          <a:lstStyle>
            <a:lvl1pPr indent="0" algn="r">
              <a:lnSpc>
                <a:spcPct val="100000"/>
              </a:lnSpc>
              <a:buNone/>
              <a:defRPr lang="nl-NL" sz="1000" b="0" u="none" strike="noStrike" baseline="-25000">
                <a:solidFill>
                  <a:srgbClr val="898989"/>
                </a:solidFill>
                <a:effectLst/>
                <a:uFillTx/>
                <a:latin typeface="Arial"/>
                <a:ea typeface="ＭＳ Ｐゴシック"/>
              </a:defRPr>
            </a:lvl1pPr>
          </a:lstStyle>
          <a:p>
            <a:pPr indent="0" algn="r">
              <a:lnSpc>
                <a:spcPct val="100000"/>
              </a:lnSpc>
              <a:buNone/>
            </a:pPr>
            <a:fld id="{F24733C8-2386-4DE5-9C10-93F08088812B}" type="slidenum">
              <a:rPr lang="nl-NL" sz="1000" b="0" u="none" strike="noStrike" baseline="-25000">
                <a:solidFill>
                  <a:srgbClr val="898989"/>
                </a:solidFill>
                <a:effectLst/>
                <a:uFillTx/>
                <a:latin typeface="Arial"/>
                <a:ea typeface="ＭＳ Ｐゴシック"/>
              </a:rPr>
              <a:t>‹#›</a:t>
            </a:fld>
            <a:endParaRPr lang="en-US" sz="1000" b="0" u="none" strike="noStrike">
              <a:solidFill>
                <a:srgbClr val="000000"/>
              </a:solidFill>
              <a:effectLst/>
              <a:uFillTx/>
              <a:latin typeface="Times New Roman"/>
            </a:endParaRPr>
          </a:p>
        </p:txBody>
      </p:sp>
      <p:sp>
        <p:nvSpPr>
          <p:cNvPr id="13" name="PlaceHolder 5"/>
          <p:cNvSpPr>
            <a:spLocks noGrp="1"/>
          </p:cNvSpPr>
          <p:nvPr>
            <p:ph type="dt" idx="2"/>
          </p:nvPr>
        </p:nvSpPr>
        <p:spPr>
          <a:xfrm>
            <a:off x="755640" y="4767120"/>
            <a:ext cx="576000" cy="274320"/>
          </a:xfrm>
          <a:prstGeom prst="rect">
            <a:avLst/>
          </a:prstGeom>
          <a:noFill/>
          <a:ln w="0">
            <a:noFill/>
          </a:ln>
        </p:spPr>
        <p:txBody>
          <a:bodyPr lIns="0" tIns="0" rIns="0" bIns="0" numCol="1" spcCol="0" anchor="ctr">
            <a:noAutofit/>
          </a:bodyPr>
          <a:lstStyle>
            <a:lvl1pPr indent="0">
              <a:lnSpc>
                <a:spcPct val="100000"/>
              </a:lnSpc>
              <a:buNone/>
              <a:defRPr lang="nl-NL" sz="1000" b="0" u="none" strike="noStrike" baseline="-25000">
                <a:solidFill>
                  <a:srgbClr val="898989"/>
                </a:solidFill>
                <a:effectLst/>
                <a:uFillTx/>
                <a:latin typeface="Arial"/>
                <a:ea typeface="ＭＳ Ｐゴシック"/>
              </a:defRPr>
            </a:lvl1pPr>
          </a:lstStyle>
          <a:p>
            <a:pPr indent="0">
              <a:lnSpc>
                <a:spcPct val="100000"/>
              </a:lnSpc>
              <a:buNone/>
            </a:pPr>
            <a:r>
              <a:rPr lang="nl-NL" sz="1000" b="0" u="none" strike="noStrike" baseline="-25000">
                <a:solidFill>
                  <a:srgbClr val="898989"/>
                </a:solidFill>
                <a:effectLst/>
                <a:uFillTx/>
                <a:latin typeface="Arial"/>
                <a:ea typeface="ＭＳ Ｐゴシック"/>
              </a:rPr>
              <a:t>&lt;date/time&gt;</a:t>
            </a:r>
            <a:endParaRPr lang="en-US" sz="1000" b="0" u="none" strike="noStrike">
              <a:solidFill>
                <a:srgbClr val="000000"/>
              </a:solidFill>
              <a:effectLst/>
              <a:uFillTx/>
              <a:latin typeface="Times New Roman"/>
            </a:endParaRPr>
          </a:p>
        </p:txBody>
      </p:sp>
      <p:sp>
        <p:nvSpPr>
          <p:cNvPr id="14" name="PlaceHolder 6"/>
          <p:cNvSpPr>
            <a:spLocks noGrp="1"/>
          </p:cNvSpPr>
          <p:nvPr>
            <p:ph type="ftr" idx="3"/>
          </p:nvPr>
        </p:nvSpPr>
        <p:spPr>
          <a:xfrm>
            <a:off x="1403280" y="4767120"/>
            <a:ext cx="2736360" cy="274320"/>
          </a:xfrm>
          <a:prstGeom prst="rect">
            <a:avLst/>
          </a:prstGeom>
          <a:noFill/>
          <a:ln w="0">
            <a:noFill/>
          </a:ln>
        </p:spPr>
        <p:txBody>
          <a:bodyPr lIns="0" tIns="0" rIns="0" bIns="0" anchor="ctr">
            <a:noAutofit/>
          </a:bodyPr>
          <a:lstStyle>
            <a:lvl1pPr indent="0">
              <a:lnSpc>
                <a:spcPct val="100000"/>
              </a:lnSpc>
              <a:buNone/>
              <a:defRPr lang="nl-NL" sz="1000" b="0" u="none" strike="noStrike" baseline="-25000">
                <a:solidFill>
                  <a:schemeClr val="dk1">
                    <a:tint val="75000"/>
                  </a:schemeClr>
                </a:solidFill>
                <a:effectLst/>
                <a:uFillTx/>
                <a:latin typeface="Arial"/>
                <a:ea typeface="ＭＳ Ｐゴシック"/>
              </a:defRPr>
            </a:lvl1pPr>
          </a:lstStyle>
          <a:p>
            <a:pPr indent="0">
              <a:lnSpc>
                <a:spcPct val="100000"/>
              </a:lnSpc>
              <a:buNone/>
            </a:pPr>
            <a:r>
              <a:rPr lang="nl-NL" sz="1000" b="0" u="none" strike="noStrike" baseline="-25000">
                <a:solidFill>
                  <a:schemeClr val="dk1">
                    <a:tint val="75000"/>
                  </a:schemeClr>
                </a:solidFill>
                <a:effectLst/>
                <a:uFillTx/>
                <a:latin typeface="Arial"/>
                <a:ea typeface="ＭＳ Ｐゴシック"/>
              </a:rPr>
              <a:t>&lt;footer&gt;</a:t>
            </a:r>
            <a:endParaRPr lang="en-US" sz="1000" b="0" u="none" strike="noStrike">
              <a:solidFill>
                <a:srgbClr val="000000"/>
              </a:solidFill>
              <a:effectLst/>
              <a:uFillTx/>
              <a:latin typeface="Times New Roman"/>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img full">
    <p:bg>
      <p:bgPr>
        <a:blipFill rotWithShape="0">
          <a:blip r:embed="rId2"/>
          <a:stretch/>
        </a:blipFill>
        <a:effectLst/>
      </p:bgPr>
    </p:bg>
    <p:spTree>
      <p:nvGrpSpPr>
        <p:cNvPr id="1" name=""/>
        <p:cNvGrpSpPr/>
        <p:nvPr/>
      </p:nvGrpSpPr>
      <p:grpSpPr>
        <a:xfrm>
          <a:off x="0" y="0"/>
          <a:ext cx="0" cy="0"/>
          <a:chOff x="0" y="0"/>
          <a:chExt cx="0" cy="0"/>
        </a:xfrm>
      </p:grpSpPr>
      <p:sp>
        <p:nvSpPr>
          <p:cNvPr id="115" name="PlaceHolder 1"/>
          <p:cNvSpPr>
            <a:spLocks noGrp="1"/>
          </p:cNvSpPr>
          <p:nvPr>
            <p:ph type="body"/>
          </p:nvPr>
        </p:nvSpPr>
        <p:spPr>
          <a:xfrm>
            <a:off x="0" y="0"/>
            <a:ext cx="914652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Afbeelding</a:t>
            </a:r>
            <a:endParaRPr lang="en-US" sz="820" b="0" u="none" strike="noStrike">
              <a:solidFill>
                <a:schemeClr val="dk1"/>
              </a:solidFill>
              <a:effectLst/>
              <a:uFillTx/>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oranje - img full + txtbar below">
    <p:bg>
      <p:bgPr>
        <a:solidFill>
          <a:schemeClr val="dk2"/>
        </a:solidFill>
        <a:effectLst/>
      </p:bgPr>
    </p:bg>
    <p:spTree>
      <p:nvGrpSpPr>
        <p:cNvPr id="1" name=""/>
        <p:cNvGrpSpPr/>
        <p:nvPr/>
      </p:nvGrpSpPr>
      <p:grpSpPr>
        <a:xfrm>
          <a:off x="0" y="0"/>
          <a:ext cx="0" cy="0"/>
          <a:chOff x="0" y="0"/>
          <a:chExt cx="0" cy="0"/>
        </a:xfrm>
      </p:grpSpPr>
      <p:sp>
        <p:nvSpPr>
          <p:cNvPr id="116" name="PlaceHolder 1"/>
          <p:cNvSpPr>
            <a:spLocks noGrp="1"/>
          </p:cNvSpPr>
          <p:nvPr>
            <p:ph type="body"/>
          </p:nvPr>
        </p:nvSpPr>
        <p:spPr>
          <a:xfrm>
            <a:off x="0" y="0"/>
            <a:ext cx="9146520" cy="343404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Afbeelding</a:t>
            </a:r>
            <a:endParaRPr lang="en-US" sz="820" b="0" u="none" strike="noStrike">
              <a:solidFill>
                <a:schemeClr val="dk1"/>
              </a:solidFill>
              <a:effectLst/>
              <a:uFillTx/>
              <a:latin typeface="Arial"/>
            </a:endParaRPr>
          </a:p>
        </p:txBody>
      </p:sp>
      <p:sp>
        <p:nvSpPr>
          <p:cNvPr id="117" name="PlaceHolder 2"/>
          <p:cNvSpPr>
            <a:spLocks noGrp="1"/>
          </p:cNvSpPr>
          <p:nvPr>
            <p:ph type="title"/>
          </p:nvPr>
        </p:nvSpPr>
        <p:spPr>
          <a:xfrm>
            <a:off x="968400" y="3742920"/>
            <a:ext cx="3086280" cy="94464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tekstslide met een titel</a:t>
            </a:r>
            <a:endParaRPr lang="en-US" sz="2730" b="0" u="none" strike="noStrike">
              <a:solidFill>
                <a:schemeClr val="dk1"/>
              </a:solidFill>
              <a:effectLst/>
              <a:uFillTx/>
              <a:latin typeface="Arial"/>
            </a:endParaRPr>
          </a:p>
        </p:txBody>
      </p:sp>
      <p:sp>
        <p:nvSpPr>
          <p:cNvPr id="118" name="PlaceHolder 3"/>
          <p:cNvSpPr>
            <a:spLocks noGrp="1"/>
          </p:cNvSpPr>
          <p:nvPr>
            <p:ph type="body"/>
          </p:nvPr>
        </p:nvSpPr>
        <p:spPr>
          <a:xfrm>
            <a:off x="4572000" y="3742920"/>
            <a:ext cx="4123800" cy="944640"/>
          </a:xfrm>
          <a:prstGeom prst="rect">
            <a:avLst/>
          </a:prstGeom>
          <a:noFill/>
          <a:ln w="0">
            <a:noFill/>
          </a:ln>
        </p:spPr>
        <p:txBody>
          <a:bodyPr lIns="0" tIns="0" rIns="0" bIns="0" anchor="t">
            <a:noAutofit/>
          </a:bodyPr>
          <a:lstStyle/>
          <a:p>
            <a:pPr indent="0">
              <a:lnSpc>
                <a:spcPct val="110000"/>
              </a:lnSpc>
              <a:buNone/>
            </a:pPr>
            <a:r>
              <a:rPr lang="en-US" sz="1450" b="0" u="none" strike="noStrike">
                <a:solidFill>
                  <a:schemeClr val="dk1"/>
                </a:solidFill>
                <a:effectLst/>
                <a:uFillTx/>
                <a:latin typeface="Arial"/>
              </a:rPr>
              <a:t>Ondertitel of inleiding curabitur blandit tempus porttitor. Maecenas sed diam eget risus varius blandit sit amet non magna. </a:t>
            </a:r>
          </a:p>
        </p:txBody>
      </p:sp>
      <p:sp>
        <p:nvSpPr>
          <p:cNvPr id="119" name="PlaceHolder 4"/>
          <p:cNvSpPr>
            <a:spLocks noGrp="1"/>
          </p:cNvSpPr>
          <p:nvPr>
            <p:ph type="sldNum" idx="36"/>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C526A1D7-B06C-4A94-9875-6D9E74577B18}"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paars - img full + txtbar below">
    <p:bg>
      <p:bgPr>
        <a:solidFill>
          <a:srgbClr val="9E6697"/>
        </a:solidFill>
        <a:effectLst/>
      </p:bgPr>
    </p:bg>
    <p:spTree>
      <p:nvGrpSpPr>
        <p:cNvPr id="1" name=""/>
        <p:cNvGrpSpPr/>
        <p:nvPr/>
      </p:nvGrpSpPr>
      <p:grpSpPr>
        <a:xfrm>
          <a:off x="0" y="0"/>
          <a:ext cx="0" cy="0"/>
          <a:chOff x="0" y="0"/>
          <a:chExt cx="0" cy="0"/>
        </a:xfrm>
      </p:grpSpPr>
      <p:sp>
        <p:nvSpPr>
          <p:cNvPr id="120" name="PlaceHolder 1"/>
          <p:cNvSpPr>
            <a:spLocks noGrp="1"/>
          </p:cNvSpPr>
          <p:nvPr>
            <p:ph type="body"/>
          </p:nvPr>
        </p:nvSpPr>
        <p:spPr>
          <a:xfrm>
            <a:off x="0" y="0"/>
            <a:ext cx="9146520" cy="343404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Afbeelding</a:t>
            </a:r>
            <a:endParaRPr lang="en-US" sz="820" b="0" u="none" strike="noStrike">
              <a:solidFill>
                <a:schemeClr val="dk1"/>
              </a:solidFill>
              <a:effectLst/>
              <a:uFillTx/>
              <a:latin typeface="Arial"/>
            </a:endParaRPr>
          </a:p>
        </p:txBody>
      </p:sp>
      <p:sp>
        <p:nvSpPr>
          <p:cNvPr id="121" name="PlaceHolder 2"/>
          <p:cNvSpPr>
            <a:spLocks noGrp="1"/>
          </p:cNvSpPr>
          <p:nvPr>
            <p:ph type="title"/>
          </p:nvPr>
        </p:nvSpPr>
        <p:spPr>
          <a:xfrm>
            <a:off x="968400" y="3742920"/>
            <a:ext cx="3086280" cy="94464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tekstslide met een titel</a:t>
            </a:r>
            <a:endParaRPr lang="en-US" sz="2730" b="0" u="none" strike="noStrike">
              <a:solidFill>
                <a:schemeClr val="dk1"/>
              </a:solidFill>
              <a:effectLst/>
              <a:uFillTx/>
              <a:latin typeface="Arial"/>
            </a:endParaRPr>
          </a:p>
        </p:txBody>
      </p:sp>
      <p:sp>
        <p:nvSpPr>
          <p:cNvPr id="122" name="PlaceHolder 3"/>
          <p:cNvSpPr>
            <a:spLocks noGrp="1"/>
          </p:cNvSpPr>
          <p:nvPr>
            <p:ph type="body"/>
          </p:nvPr>
        </p:nvSpPr>
        <p:spPr>
          <a:xfrm>
            <a:off x="4572000" y="3742920"/>
            <a:ext cx="4123800" cy="944640"/>
          </a:xfrm>
          <a:prstGeom prst="rect">
            <a:avLst/>
          </a:prstGeom>
          <a:noFill/>
          <a:ln w="0">
            <a:noFill/>
          </a:ln>
        </p:spPr>
        <p:txBody>
          <a:bodyPr lIns="0" tIns="0" rIns="0" bIns="0" anchor="t">
            <a:noAutofit/>
          </a:bodyPr>
          <a:lstStyle/>
          <a:p>
            <a:pPr indent="0">
              <a:lnSpc>
                <a:spcPct val="110000"/>
              </a:lnSpc>
              <a:buNone/>
            </a:pPr>
            <a:r>
              <a:rPr lang="en-US" sz="1450" b="0" u="none" strike="noStrike">
                <a:solidFill>
                  <a:schemeClr val="dk1"/>
                </a:solidFill>
                <a:effectLst/>
                <a:uFillTx/>
                <a:latin typeface="Arial"/>
              </a:rPr>
              <a:t>Ondertitel of inleiding curabitur blandit tempus porttitor. Maecenas sed diam eget risus varius blandit sit amet non magna. </a:t>
            </a:r>
          </a:p>
        </p:txBody>
      </p:sp>
      <p:sp>
        <p:nvSpPr>
          <p:cNvPr id="123" name="PlaceHolder 4"/>
          <p:cNvSpPr>
            <a:spLocks noGrp="1"/>
          </p:cNvSpPr>
          <p:nvPr>
            <p:ph type="sldNum" idx="37"/>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3DD5531D-E679-48C8-AEF6-F4F2B2EDA82F}"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uw - img full + txtbar below">
    <p:bg>
      <p:bgPr>
        <a:solidFill>
          <a:srgbClr val="578494"/>
        </a:solidFill>
        <a:effectLst/>
      </p:bgPr>
    </p:bg>
    <p:spTree>
      <p:nvGrpSpPr>
        <p:cNvPr id="1" name=""/>
        <p:cNvGrpSpPr/>
        <p:nvPr/>
      </p:nvGrpSpPr>
      <p:grpSpPr>
        <a:xfrm>
          <a:off x="0" y="0"/>
          <a:ext cx="0" cy="0"/>
          <a:chOff x="0" y="0"/>
          <a:chExt cx="0" cy="0"/>
        </a:xfrm>
      </p:grpSpPr>
      <p:sp>
        <p:nvSpPr>
          <p:cNvPr id="124" name="PlaceHolder 1"/>
          <p:cNvSpPr>
            <a:spLocks noGrp="1"/>
          </p:cNvSpPr>
          <p:nvPr>
            <p:ph type="body"/>
          </p:nvPr>
        </p:nvSpPr>
        <p:spPr>
          <a:xfrm>
            <a:off x="0" y="0"/>
            <a:ext cx="9146520" cy="343404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Afbeelding</a:t>
            </a:r>
            <a:endParaRPr lang="en-US" sz="820" b="0" u="none" strike="noStrike">
              <a:solidFill>
                <a:schemeClr val="dk1"/>
              </a:solidFill>
              <a:effectLst/>
              <a:uFillTx/>
              <a:latin typeface="Arial"/>
            </a:endParaRPr>
          </a:p>
        </p:txBody>
      </p:sp>
      <p:sp>
        <p:nvSpPr>
          <p:cNvPr id="125" name="PlaceHolder 2"/>
          <p:cNvSpPr>
            <a:spLocks noGrp="1"/>
          </p:cNvSpPr>
          <p:nvPr>
            <p:ph type="title"/>
          </p:nvPr>
        </p:nvSpPr>
        <p:spPr>
          <a:xfrm>
            <a:off x="968400" y="3742920"/>
            <a:ext cx="3086280" cy="94464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tekstslide met een titel</a:t>
            </a:r>
            <a:endParaRPr lang="en-US" sz="2730" b="0" u="none" strike="noStrike">
              <a:solidFill>
                <a:schemeClr val="dk1"/>
              </a:solidFill>
              <a:effectLst/>
              <a:uFillTx/>
              <a:latin typeface="Arial"/>
            </a:endParaRPr>
          </a:p>
        </p:txBody>
      </p:sp>
      <p:sp>
        <p:nvSpPr>
          <p:cNvPr id="126" name="PlaceHolder 3"/>
          <p:cNvSpPr>
            <a:spLocks noGrp="1"/>
          </p:cNvSpPr>
          <p:nvPr>
            <p:ph type="body"/>
          </p:nvPr>
        </p:nvSpPr>
        <p:spPr>
          <a:xfrm>
            <a:off x="4572000" y="3742920"/>
            <a:ext cx="4123800" cy="944640"/>
          </a:xfrm>
          <a:prstGeom prst="rect">
            <a:avLst/>
          </a:prstGeom>
          <a:noFill/>
          <a:ln w="0">
            <a:noFill/>
          </a:ln>
        </p:spPr>
        <p:txBody>
          <a:bodyPr lIns="0" tIns="0" rIns="0" bIns="0" anchor="t">
            <a:noAutofit/>
          </a:bodyPr>
          <a:lstStyle/>
          <a:p>
            <a:pPr indent="0">
              <a:lnSpc>
                <a:spcPct val="110000"/>
              </a:lnSpc>
              <a:buNone/>
            </a:pPr>
            <a:r>
              <a:rPr lang="en-US" sz="1450" b="0" u="none" strike="noStrike">
                <a:solidFill>
                  <a:schemeClr val="dk1"/>
                </a:solidFill>
                <a:effectLst/>
                <a:uFillTx/>
                <a:latin typeface="Arial"/>
              </a:rPr>
              <a:t>Ondertitel of inleiding curabitur blandit tempus porttitor. Maecenas sed diam eget risus varius blandit sit amet non magna. </a:t>
            </a:r>
          </a:p>
        </p:txBody>
      </p:sp>
      <p:sp>
        <p:nvSpPr>
          <p:cNvPr id="127" name="PlaceHolder 4"/>
          <p:cNvSpPr>
            <a:spLocks noGrp="1"/>
          </p:cNvSpPr>
          <p:nvPr>
            <p:ph type="sldNum" idx="38"/>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6DF26EAD-F976-432C-9D99-CEEDC08074C7}"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groen - img full + txtbar below">
    <p:bg>
      <p:bgPr>
        <a:solidFill>
          <a:schemeClr val="accent6"/>
        </a:solidFill>
        <a:effectLst/>
      </p:bgPr>
    </p:bg>
    <p:spTree>
      <p:nvGrpSpPr>
        <p:cNvPr id="1" name=""/>
        <p:cNvGrpSpPr/>
        <p:nvPr/>
      </p:nvGrpSpPr>
      <p:grpSpPr>
        <a:xfrm>
          <a:off x="0" y="0"/>
          <a:ext cx="0" cy="0"/>
          <a:chOff x="0" y="0"/>
          <a:chExt cx="0" cy="0"/>
        </a:xfrm>
      </p:grpSpPr>
      <p:sp>
        <p:nvSpPr>
          <p:cNvPr id="128" name="PlaceHolder 1"/>
          <p:cNvSpPr>
            <a:spLocks noGrp="1"/>
          </p:cNvSpPr>
          <p:nvPr>
            <p:ph type="body"/>
          </p:nvPr>
        </p:nvSpPr>
        <p:spPr>
          <a:xfrm>
            <a:off x="0" y="0"/>
            <a:ext cx="9146520" cy="343404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Afbeelding</a:t>
            </a:r>
            <a:endParaRPr lang="en-US" sz="820" b="0" u="none" strike="noStrike">
              <a:solidFill>
                <a:schemeClr val="dk1"/>
              </a:solidFill>
              <a:effectLst/>
              <a:uFillTx/>
              <a:latin typeface="Arial"/>
            </a:endParaRPr>
          </a:p>
        </p:txBody>
      </p:sp>
      <p:sp>
        <p:nvSpPr>
          <p:cNvPr id="129" name="PlaceHolder 2"/>
          <p:cNvSpPr>
            <a:spLocks noGrp="1"/>
          </p:cNvSpPr>
          <p:nvPr>
            <p:ph type="title"/>
          </p:nvPr>
        </p:nvSpPr>
        <p:spPr>
          <a:xfrm>
            <a:off x="968400" y="3742920"/>
            <a:ext cx="3086280" cy="94464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tekstslide met een titel</a:t>
            </a:r>
            <a:endParaRPr lang="en-US" sz="2730" b="0" u="none" strike="noStrike">
              <a:solidFill>
                <a:schemeClr val="dk1"/>
              </a:solidFill>
              <a:effectLst/>
              <a:uFillTx/>
              <a:latin typeface="Arial"/>
            </a:endParaRPr>
          </a:p>
        </p:txBody>
      </p:sp>
      <p:sp>
        <p:nvSpPr>
          <p:cNvPr id="130" name="PlaceHolder 3"/>
          <p:cNvSpPr>
            <a:spLocks noGrp="1"/>
          </p:cNvSpPr>
          <p:nvPr>
            <p:ph type="body"/>
          </p:nvPr>
        </p:nvSpPr>
        <p:spPr>
          <a:xfrm>
            <a:off x="4572000" y="3742920"/>
            <a:ext cx="4123800" cy="944640"/>
          </a:xfrm>
          <a:prstGeom prst="rect">
            <a:avLst/>
          </a:prstGeom>
          <a:noFill/>
          <a:ln w="0">
            <a:noFill/>
          </a:ln>
        </p:spPr>
        <p:txBody>
          <a:bodyPr lIns="0" tIns="0" rIns="0" bIns="0" anchor="t">
            <a:noAutofit/>
          </a:bodyPr>
          <a:lstStyle/>
          <a:p>
            <a:pPr indent="0">
              <a:lnSpc>
                <a:spcPct val="110000"/>
              </a:lnSpc>
              <a:buNone/>
            </a:pPr>
            <a:r>
              <a:rPr lang="en-US" sz="1450" b="0" u="none" strike="noStrike">
                <a:solidFill>
                  <a:schemeClr val="dk1"/>
                </a:solidFill>
                <a:effectLst/>
                <a:uFillTx/>
                <a:latin typeface="Arial"/>
              </a:rPr>
              <a:t>Ondertitel of inleiding curabitur blandit tempus porttitor. Maecenas sed diam eget risus varius blandit sit amet non magna. </a:t>
            </a:r>
          </a:p>
        </p:txBody>
      </p:sp>
      <p:sp>
        <p:nvSpPr>
          <p:cNvPr id="131" name="PlaceHolder 4"/>
          <p:cNvSpPr>
            <a:spLocks noGrp="1"/>
          </p:cNvSpPr>
          <p:nvPr>
            <p:ph type="sldNum" idx="39"/>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5318BDB5-54F1-4577-B690-8B2D802E4CAB}"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geel - img full + txtbar below">
    <p:bg>
      <p:bgPr>
        <a:solidFill>
          <a:schemeClr val="accent1"/>
        </a:solidFill>
        <a:effectLst/>
      </p:bgPr>
    </p:bg>
    <p:spTree>
      <p:nvGrpSpPr>
        <p:cNvPr id="1" name=""/>
        <p:cNvGrpSpPr/>
        <p:nvPr/>
      </p:nvGrpSpPr>
      <p:grpSpPr>
        <a:xfrm>
          <a:off x="0" y="0"/>
          <a:ext cx="0" cy="0"/>
          <a:chOff x="0" y="0"/>
          <a:chExt cx="0" cy="0"/>
        </a:xfrm>
      </p:grpSpPr>
      <p:sp>
        <p:nvSpPr>
          <p:cNvPr id="132" name="PlaceHolder 1"/>
          <p:cNvSpPr>
            <a:spLocks noGrp="1"/>
          </p:cNvSpPr>
          <p:nvPr>
            <p:ph type="body"/>
          </p:nvPr>
        </p:nvSpPr>
        <p:spPr>
          <a:xfrm>
            <a:off x="0" y="0"/>
            <a:ext cx="9146520" cy="343404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Afbeelding</a:t>
            </a:r>
            <a:endParaRPr lang="en-US" sz="820" b="0" u="none" strike="noStrike">
              <a:solidFill>
                <a:schemeClr val="dk1"/>
              </a:solidFill>
              <a:effectLst/>
              <a:uFillTx/>
              <a:latin typeface="Arial"/>
            </a:endParaRPr>
          </a:p>
        </p:txBody>
      </p:sp>
      <p:sp>
        <p:nvSpPr>
          <p:cNvPr id="133" name="PlaceHolder 2"/>
          <p:cNvSpPr>
            <a:spLocks noGrp="1"/>
          </p:cNvSpPr>
          <p:nvPr>
            <p:ph type="title"/>
          </p:nvPr>
        </p:nvSpPr>
        <p:spPr>
          <a:xfrm>
            <a:off x="968400" y="3742920"/>
            <a:ext cx="3086280" cy="94464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tekstslide met een titel</a:t>
            </a:r>
            <a:endParaRPr lang="en-US" sz="2730" b="0" u="none" strike="noStrike">
              <a:solidFill>
                <a:schemeClr val="dk1"/>
              </a:solidFill>
              <a:effectLst/>
              <a:uFillTx/>
              <a:latin typeface="Arial"/>
            </a:endParaRPr>
          </a:p>
        </p:txBody>
      </p:sp>
      <p:sp>
        <p:nvSpPr>
          <p:cNvPr id="134" name="PlaceHolder 3"/>
          <p:cNvSpPr>
            <a:spLocks noGrp="1"/>
          </p:cNvSpPr>
          <p:nvPr>
            <p:ph type="body"/>
          </p:nvPr>
        </p:nvSpPr>
        <p:spPr>
          <a:xfrm>
            <a:off x="4572000" y="3742920"/>
            <a:ext cx="4123800" cy="944640"/>
          </a:xfrm>
          <a:prstGeom prst="rect">
            <a:avLst/>
          </a:prstGeom>
          <a:noFill/>
          <a:ln w="0">
            <a:noFill/>
          </a:ln>
        </p:spPr>
        <p:txBody>
          <a:bodyPr lIns="0" tIns="0" rIns="0" bIns="0" anchor="t">
            <a:noAutofit/>
          </a:bodyPr>
          <a:lstStyle/>
          <a:p>
            <a:pPr indent="0">
              <a:lnSpc>
                <a:spcPct val="110000"/>
              </a:lnSpc>
              <a:buNone/>
            </a:pPr>
            <a:r>
              <a:rPr lang="en-US" sz="1450" b="0" u="none" strike="noStrike">
                <a:solidFill>
                  <a:schemeClr val="dk1"/>
                </a:solidFill>
                <a:effectLst/>
                <a:uFillTx/>
                <a:latin typeface="Arial"/>
              </a:rPr>
              <a:t>Ondertitel of inleiding curabitur blandit tempus porttitor. Maecenas sed diam eget risus varius blandit sit amet non magna. </a:t>
            </a:r>
          </a:p>
        </p:txBody>
      </p:sp>
      <p:sp>
        <p:nvSpPr>
          <p:cNvPr id="135" name="PlaceHolder 4"/>
          <p:cNvSpPr>
            <a:spLocks noGrp="1"/>
          </p:cNvSpPr>
          <p:nvPr>
            <p:ph type="sldNum" idx="40"/>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93EA5A4F-4A08-4AFD-9CC4-C0C5B8024B71}"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logoslide - backgroundimage">
    <p:bg>
      <p:bgPr>
        <a:blipFill rotWithShape="0">
          <a:blip r:embed="rId2"/>
          <a:stretch/>
        </a:blipFill>
        <a:effectLst/>
      </p:bgPr>
    </p:bg>
    <p:spTree>
      <p:nvGrpSpPr>
        <p:cNvPr id="1" name=""/>
        <p:cNvGrpSpPr/>
        <p:nvPr/>
      </p:nvGrpSpPr>
      <p:grpSpPr>
        <a:xfrm>
          <a:off x="0" y="0"/>
          <a:ext cx="0" cy="0"/>
          <a:chOff x="0" y="0"/>
          <a:chExt cx="0" cy="0"/>
        </a:xfrm>
      </p:grpSpPr>
      <p:sp>
        <p:nvSpPr>
          <p:cNvPr id="136" name="PlaceHolder 1"/>
          <p:cNvSpPr>
            <a:spLocks noGrp="1"/>
          </p:cNvSpPr>
          <p:nvPr>
            <p:ph type="body"/>
          </p:nvPr>
        </p:nvSpPr>
        <p:spPr>
          <a:xfrm>
            <a:off x="3341520" y="2174400"/>
            <a:ext cx="790560" cy="793800"/>
          </a:xfrm>
          <a:prstGeom prst="rect">
            <a:avLst/>
          </a:prstGeom>
          <a:solidFill>
            <a:schemeClr val="dk2"/>
          </a:solidFill>
          <a:ln w="0">
            <a:noFill/>
          </a:ln>
        </p:spPr>
        <p:txBody>
          <a:bodyPr lIns="0" tIns="0" rIns="0" bIns="0" anchor="t">
            <a:noAutofit/>
          </a:bodyPr>
          <a:lstStyle/>
          <a:p>
            <a:pPr indent="0">
              <a:lnSpc>
                <a:spcPct val="100000"/>
              </a:lnSpc>
              <a:buNone/>
            </a:pPr>
            <a:r>
              <a:rPr lang="nl-NL" sz="3300" b="0" u="none" strike="noStrike">
                <a:solidFill>
                  <a:schemeClr val="dk1"/>
                </a:solidFill>
                <a:effectLst/>
                <a:uFillTx/>
                <a:latin typeface="Arial"/>
              </a:rPr>
              <a:t> </a:t>
            </a:r>
            <a:endParaRPr lang="en-US" sz="3300" b="0" u="none" strike="noStrike">
              <a:solidFill>
                <a:schemeClr val="dk1"/>
              </a:solidFill>
              <a:effectLst/>
              <a:uFillTx/>
              <a:latin typeface="Arial"/>
            </a:endParaRPr>
          </a:p>
        </p:txBody>
      </p:sp>
      <p:sp>
        <p:nvSpPr>
          <p:cNvPr id="137" name="PlaceHolder 2"/>
          <p:cNvSpPr>
            <a:spLocks noGrp="1"/>
          </p:cNvSpPr>
          <p:nvPr>
            <p:ph type="body"/>
          </p:nvPr>
        </p:nvSpPr>
        <p:spPr>
          <a:xfrm>
            <a:off x="4268160" y="2369880"/>
            <a:ext cx="1533960" cy="403200"/>
          </a:xfrm>
          <a:prstGeom prst="rect">
            <a:avLst/>
          </a:prstGeom>
          <a:solidFill>
            <a:schemeClr val="lt1"/>
          </a:solidFill>
          <a:ln w="0">
            <a:noFill/>
          </a:ln>
        </p:spPr>
        <p:txBody>
          <a:bodyPr lIns="0" tIns="0" rIns="0" bIns="0" anchor="t">
            <a:noAutofit/>
          </a:bodyPr>
          <a:lstStyle/>
          <a:p>
            <a:pPr indent="0">
              <a:lnSpc>
                <a:spcPct val="100000"/>
              </a:lnSpc>
              <a:buNone/>
            </a:pPr>
            <a:r>
              <a:rPr lang="nl-NL" sz="3300" b="0" u="none" strike="noStrike">
                <a:solidFill>
                  <a:schemeClr val="dk1"/>
                </a:solidFill>
                <a:effectLst/>
                <a:uFillTx/>
                <a:latin typeface="Arial"/>
              </a:rPr>
              <a:t> </a:t>
            </a:r>
            <a:endParaRPr lang="en-US" sz="3300" b="0" u="none" strike="noStrike">
              <a:solidFill>
                <a:schemeClr val="dk1"/>
              </a:solidFill>
              <a:effectLst/>
              <a:uFillTx/>
              <a:latin typeface="Arial"/>
            </a:endParaRPr>
          </a:p>
        </p:txBody>
      </p:sp>
      <p:pic>
        <p:nvPicPr>
          <p:cNvPr id="138" name="Afbeelding 31"/>
          <p:cNvPicPr/>
          <p:nvPr/>
        </p:nvPicPr>
        <p:blipFill>
          <a:blip r:embed="rId3"/>
          <a:stretch/>
        </p:blipFill>
        <p:spPr>
          <a:xfrm>
            <a:off x="0" y="360"/>
            <a:ext cx="9143640" cy="5142600"/>
          </a:xfrm>
          <a:prstGeom prst="rect">
            <a:avLst/>
          </a:prstGeom>
          <a:noFill/>
          <a:ln w="0">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roze- img full + txtbar below">
    <p:bg>
      <p:bgPr>
        <a:solidFill>
          <a:schemeClr val="accent5"/>
        </a:solidFill>
        <a:effectLst/>
      </p:bgPr>
    </p:bg>
    <p:spTree>
      <p:nvGrpSpPr>
        <p:cNvPr id="1" name=""/>
        <p:cNvGrpSpPr/>
        <p:nvPr/>
      </p:nvGrpSpPr>
      <p:grpSpPr>
        <a:xfrm>
          <a:off x="0" y="0"/>
          <a:ext cx="0" cy="0"/>
          <a:chOff x="0" y="0"/>
          <a:chExt cx="0" cy="0"/>
        </a:xfrm>
      </p:grpSpPr>
      <p:sp>
        <p:nvSpPr>
          <p:cNvPr id="139" name="PlaceHolder 1"/>
          <p:cNvSpPr>
            <a:spLocks noGrp="1"/>
          </p:cNvSpPr>
          <p:nvPr>
            <p:ph type="body"/>
          </p:nvPr>
        </p:nvSpPr>
        <p:spPr>
          <a:xfrm>
            <a:off x="0" y="0"/>
            <a:ext cx="9146520" cy="343404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Afbeelding</a:t>
            </a:r>
            <a:endParaRPr lang="en-US" sz="820" b="0" u="none" strike="noStrike">
              <a:solidFill>
                <a:schemeClr val="dk1"/>
              </a:solidFill>
              <a:effectLst/>
              <a:uFillTx/>
              <a:latin typeface="Arial"/>
            </a:endParaRPr>
          </a:p>
        </p:txBody>
      </p:sp>
      <p:sp>
        <p:nvSpPr>
          <p:cNvPr id="140" name="PlaceHolder 2"/>
          <p:cNvSpPr>
            <a:spLocks noGrp="1"/>
          </p:cNvSpPr>
          <p:nvPr>
            <p:ph type="title"/>
          </p:nvPr>
        </p:nvSpPr>
        <p:spPr>
          <a:xfrm>
            <a:off x="968400" y="3742920"/>
            <a:ext cx="3086280" cy="94464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tekstslide met een titel</a:t>
            </a:r>
            <a:endParaRPr lang="en-US" sz="2730" b="0" u="none" strike="noStrike">
              <a:solidFill>
                <a:schemeClr val="dk1"/>
              </a:solidFill>
              <a:effectLst/>
              <a:uFillTx/>
              <a:latin typeface="Arial"/>
            </a:endParaRPr>
          </a:p>
        </p:txBody>
      </p:sp>
      <p:sp>
        <p:nvSpPr>
          <p:cNvPr id="141" name="PlaceHolder 3"/>
          <p:cNvSpPr>
            <a:spLocks noGrp="1"/>
          </p:cNvSpPr>
          <p:nvPr>
            <p:ph type="body"/>
          </p:nvPr>
        </p:nvSpPr>
        <p:spPr>
          <a:xfrm>
            <a:off x="4572000" y="3742920"/>
            <a:ext cx="4123800" cy="944640"/>
          </a:xfrm>
          <a:prstGeom prst="rect">
            <a:avLst/>
          </a:prstGeom>
          <a:noFill/>
          <a:ln w="0">
            <a:noFill/>
          </a:ln>
        </p:spPr>
        <p:txBody>
          <a:bodyPr lIns="0" tIns="0" rIns="0" bIns="0" anchor="t">
            <a:noAutofit/>
          </a:bodyPr>
          <a:lstStyle/>
          <a:p>
            <a:pPr indent="0">
              <a:lnSpc>
                <a:spcPct val="110000"/>
              </a:lnSpc>
              <a:buNone/>
            </a:pPr>
            <a:r>
              <a:rPr lang="en-US" sz="1450" b="0" u="none" strike="noStrike">
                <a:solidFill>
                  <a:schemeClr val="dk1"/>
                </a:solidFill>
                <a:effectLst/>
                <a:uFillTx/>
                <a:latin typeface="Arial"/>
              </a:rPr>
              <a:t>Ondertitel of inleiding curabitur blandit tempus porttitor. Maecenas sed diam eget risus varius blandit sit amet non magna. </a:t>
            </a:r>
          </a:p>
        </p:txBody>
      </p:sp>
      <p:sp>
        <p:nvSpPr>
          <p:cNvPr id="142" name="PlaceHolder 4"/>
          <p:cNvSpPr>
            <a:spLocks noGrp="1"/>
          </p:cNvSpPr>
          <p:nvPr>
            <p:ph type="sldNum" idx="41"/>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1B2DA802-D06E-4AB6-B2EC-4247F938D696}"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eige- img full + txtbar below">
    <p:bg>
      <p:bgPr>
        <a:solidFill>
          <a:schemeClr val="accent4"/>
        </a:solidFill>
        <a:effectLst/>
      </p:bgPr>
    </p:bg>
    <p:spTree>
      <p:nvGrpSpPr>
        <p:cNvPr id="1" name=""/>
        <p:cNvGrpSpPr/>
        <p:nvPr/>
      </p:nvGrpSpPr>
      <p:grpSpPr>
        <a:xfrm>
          <a:off x="0" y="0"/>
          <a:ext cx="0" cy="0"/>
          <a:chOff x="0" y="0"/>
          <a:chExt cx="0" cy="0"/>
        </a:xfrm>
      </p:grpSpPr>
      <p:sp>
        <p:nvSpPr>
          <p:cNvPr id="143" name="PlaceHolder 1"/>
          <p:cNvSpPr>
            <a:spLocks noGrp="1"/>
          </p:cNvSpPr>
          <p:nvPr>
            <p:ph type="body"/>
          </p:nvPr>
        </p:nvSpPr>
        <p:spPr>
          <a:xfrm>
            <a:off x="0" y="0"/>
            <a:ext cx="9146520" cy="343404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Afbeelding</a:t>
            </a:r>
            <a:endParaRPr lang="en-US" sz="820" b="0" u="none" strike="noStrike">
              <a:solidFill>
                <a:schemeClr val="dk1"/>
              </a:solidFill>
              <a:effectLst/>
              <a:uFillTx/>
              <a:latin typeface="Arial"/>
            </a:endParaRPr>
          </a:p>
        </p:txBody>
      </p:sp>
      <p:sp>
        <p:nvSpPr>
          <p:cNvPr id="144" name="PlaceHolder 2"/>
          <p:cNvSpPr>
            <a:spLocks noGrp="1"/>
          </p:cNvSpPr>
          <p:nvPr>
            <p:ph type="title"/>
          </p:nvPr>
        </p:nvSpPr>
        <p:spPr>
          <a:xfrm>
            <a:off x="968400" y="3742920"/>
            <a:ext cx="3086280" cy="94464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tekstslide met een titel</a:t>
            </a:r>
            <a:endParaRPr lang="en-US" sz="2730" b="0" u="none" strike="noStrike">
              <a:solidFill>
                <a:schemeClr val="dk1"/>
              </a:solidFill>
              <a:effectLst/>
              <a:uFillTx/>
              <a:latin typeface="Arial"/>
            </a:endParaRPr>
          </a:p>
        </p:txBody>
      </p:sp>
      <p:sp>
        <p:nvSpPr>
          <p:cNvPr id="145" name="PlaceHolder 3"/>
          <p:cNvSpPr>
            <a:spLocks noGrp="1"/>
          </p:cNvSpPr>
          <p:nvPr>
            <p:ph type="body"/>
          </p:nvPr>
        </p:nvSpPr>
        <p:spPr>
          <a:xfrm>
            <a:off x="4572000" y="3742920"/>
            <a:ext cx="4123800" cy="944640"/>
          </a:xfrm>
          <a:prstGeom prst="rect">
            <a:avLst/>
          </a:prstGeom>
          <a:noFill/>
          <a:ln w="0">
            <a:noFill/>
          </a:ln>
        </p:spPr>
        <p:txBody>
          <a:bodyPr lIns="0" tIns="0" rIns="0" bIns="0" anchor="t">
            <a:noAutofit/>
          </a:bodyPr>
          <a:lstStyle/>
          <a:p>
            <a:pPr indent="0">
              <a:lnSpc>
                <a:spcPct val="110000"/>
              </a:lnSpc>
              <a:buNone/>
            </a:pPr>
            <a:r>
              <a:rPr lang="en-US" sz="1450" b="0" u="none" strike="noStrike">
                <a:solidFill>
                  <a:schemeClr val="dk1"/>
                </a:solidFill>
                <a:effectLst/>
                <a:uFillTx/>
                <a:latin typeface="Arial"/>
              </a:rPr>
              <a:t>Ondertitel of inleiding curabitur blandit tempus porttitor. Maecenas sed diam eget risus varius blandit sit amet non magna. </a:t>
            </a:r>
          </a:p>
        </p:txBody>
      </p:sp>
      <p:sp>
        <p:nvSpPr>
          <p:cNvPr id="146" name="PlaceHolder 4"/>
          <p:cNvSpPr>
            <a:spLocks noGrp="1"/>
          </p:cNvSpPr>
          <p:nvPr>
            <p:ph type="sldNum" idx="42"/>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EE8709FD-5B3E-41F7-878F-54ACF9D94608}"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ichtblauw- img full + txtbar below">
    <p:bg>
      <p:bgPr>
        <a:solidFill>
          <a:schemeClr val="accent3"/>
        </a:solidFill>
        <a:effectLst/>
      </p:bgPr>
    </p:bg>
    <p:spTree>
      <p:nvGrpSpPr>
        <p:cNvPr id="1" name=""/>
        <p:cNvGrpSpPr/>
        <p:nvPr/>
      </p:nvGrpSpPr>
      <p:grpSpPr>
        <a:xfrm>
          <a:off x="0" y="0"/>
          <a:ext cx="0" cy="0"/>
          <a:chOff x="0" y="0"/>
          <a:chExt cx="0" cy="0"/>
        </a:xfrm>
      </p:grpSpPr>
      <p:sp>
        <p:nvSpPr>
          <p:cNvPr id="147" name="PlaceHolder 1"/>
          <p:cNvSpPr>
            <a:spLocks noGrp="1"/>
          </p:cNvSpPr>
          <p:nvPr>
            <p:ph type="body"/>
          </p:nvPr>
        </p:nvSpPr>
        <p:spPr>
          <a:xfrm>
            <a:off x="0" y="0"/>
            <a:ext cx="9146520" cy="343404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Afbeelding</a:t>
            </a:r>
            <a:endParaRPr lang="en-US" sz="820" b="0" u="none" strike="noStrike">
              <a:solidFill>
                <a:schemeClr val="dk1"/>
              </a:solidFill>
              <a:effectLst/>
              <a:uFillTx/>
              <a:latin typeface="Arial"/>
            </a:endParaRPr>
          </a:p>
        </p:txBody>
      </p:sp>
      <p:sp>
        <p:nvSpPr>
          <p:cNvPr id="148" name="PlaceHolder 2"/>
          <p:cNvSpPr>
            <a:spLocks noGrp="1"/>
          </p:cNvSpPr>
          <p:nvPr>
            <p:ph type="title"/>
          </p:nvPr>
        </p:nvSpPr>
        <p:spPr>
          <a:xfrm>
            <a:off x="968400" y="3742920"/>
            <a:ext cx="3086280" cy="94464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tekstslide met een titel</a:t>
            </a:r>
            <a:endParaRPr lang="en-US" sz="2730" b="0" u="none" strike="noStrike">
              <a:solidFill>
                <a:schemeClr val="dk1"/>
              </a:solidFill>
              <a:effectLst/>
              <a:uFillTx/>
              <a:latin typeface="Arial"/>
            </a:endParaRPr>
          </a:p>
        </p:txBody>
      </p:sp>
      <p:sp>
        <p:nvSpPr>
          <p:cNvPr id="149" name="PlaceHolder 3"/>
          <p:cNvSpPr>
            <a:spLocks noGrp="1"/>
          </p:cNvSpPr>
          <p:nvPr>
            <p:ph type="body"/>
          </p:nvPr>
        </p:nvSpPr>
        <p:spPr>
          <a:xfrm>
            <a:off x="4572000" y="3742920"/>
            <a:ext cx="4123800" cy="944640"/>
          </a:xfrm>
          <a:prstGeom prst="rect">
            <a:avLst/>
          </a:prstGeom>
          <a:noFill/>
          <a:ln w="0">
            <a:noFill/>
          </a:ln>
        </p:spPr>
        <p:txBody>
          <a:bodyPr lIns="0" tIns="0" rIns="0" bIns="0" anchor="t">
            <a:noAutofit/>
          </a:bodyPr>
          <a:lstStyle/>
          <a:p>
            <a:pPr indent="0">
              <a:lnSpc>
                <a:spcPct val="110000"/>
              </a:lnSpc>
              <a:buNone/>
            </a:pPr>
            <a:r>
              <a:rPr lang="en-US" sz="1450" b="0" u="none" strike="noStrike">
                <a:solidFill>
                  <a:schemeClr val="dk1"/>
                </a:solidFill>
                <a:effectLst/>
                <a:uFillTx/>
                <a:latin typeface="Arial"/>
              </a:rPr>
              <a:t>Ondertitel of inleiding curabitur blandit tempus porttitor. Maecenas sed diam eget risus varius blandit sit amet non magna. </a:t>
            </a:r>
          </a:p>
        </p:txBody>
      </p:sp>
      <p:sp>
        <p:nvSpPr>
          <p:cNvPr id="150" name="PlaceHolder 4"/>
          <p:cNvSpPr>
            <a:spLocks noGrp="1"/>
          </p:cNvSpPr>
          <p:nvPr>
            <p:ph type="sldNum" idx="43"/>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5C8C4472-EA71-43C5-A13C-D1C92D17D6A4}"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ectiekop">
    <p:bg>
      <p:bgPr>
        <a:solidFill>
          <a:schemeClr val="lt1"/>
        </a:solidFill>
        <a:effectLst/>
      </p:bgPr>
    </p:bg>
    <p:spTree>
      <p:nvGrpSpPr>
        <p:cNvPr id="1" name=""/>
        <p:cNvGrpSpPr/>
        <p:nvPr/>
      </p:nvGrpSpPr>
      <p:grpSpPr>
        <a:xfrm>
          <a:off x="0" y="0"/>
          <a:ext cx="0" cy="0"/>
          <a:chOff x="0" y="0"/>
          <a:chExt cx="0" cy="0"/>
        </a:xfrm>
      </p:grpSpPr>
      <p:pic>
        <p:nvPicPr>
          <p:cNvPr id="15" name="Afbeelding 1"/>
          <p:cNvPicPr/>
          <p:nvPr/>
        </p:nvPicPr>
        <p:blipFill>
          <a:blip r:embed="rId2"/>
          <a:stretch/>
        </p:blipFill>
        <p:spPr>
          <a:xfrm>
            <a:off x="5389560" y="4840200"/>
            <a:ext cx="3126960" cy="175680"/>
          </a:xfrm>
          <a:prstGeom prst="rect">
            <a:avLst/>
          </a:prstGeom>
          <a:noFill/>
          <a:ln w="0">
            <a:noFill/>
          </a:ln>
        </p:spPr>
      </p:pic>
      <p:sp>
        <p:nvSpPr>
          <p:cNvPr id="16" name="Rechthoek 8"/>
          <p:cNvSpPr/>
          <p:nvPr/>
        </p:nvSpPr>
        <p:spPr>
          <a:xfrm>
            <a:off x="755640" y="0"/>
            <a:ext cx="7776720" cy="304560"/>
          </a:xfrm>
          <a:prstGeom prst="rect">
            <a:avLst/>
          </a:prstGeom>
          <a:solidFill>
            <a:srgbClr val="E76A17"/>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endParaRPr lang="nl-NL" sz="2400" b="0" u="none" strike="noStrike" baseline="-25000">
              <a:solidFill>
                <a:schemeClr val="lt1"/>
              </a:solidFill>
              <a:effectLst/>
              <a:uFillTx/>
              <a:latin typeface="Calibri"/>
              <a:ea typeface="ＭＳ Ｐゴシック"/>
            </a:endParaRPr>
          </a:p>
        </p:txBody>
      </p:sp>
      <p:sp>
        <p:nvSpPr>
          <p:cNvPr id="17" name="PlaceHolder 1"/>
          <p:cNvSpPr>
            <a:spLocks noGrp="1"/>
          </p:cNvSpPr>
          <p:nvPr>
            <p:ph type="title"/>
          </p:nvPr>
        </p:nvSpPr>
        <p:spPr>
          <a:xfrm>
            <a:off x="722160" y="3305160"/>
            <a:ext cx="7772040" cy="1021320"/>
          </a:xfrm>
          <a:prstGeom prst="rect">
            <a:avLst/>
          </a:prstGeom>
          <a:noFill/>
          <a:ln w="0">
            <a:noFill/>
          </a:ln>
        </p:spPr>
        <p:txBody>
          <a:bodyPr lIns="90000" tIns="45000" rIns="90000" bIns="45000" anchor="t">
            <a:noAutofit/>
          </a:bodyPr>
          <a:lstStyle/>
          <a:p>
            <a:pPr indent="0" defTabSz="457200">
              <a:lnSpc>
                <a:spcPct val="100000"/>
              </a:lnSpc>
              <a:buNone/>
            </a:pPr>
            <a:r>
              <a:rPr lang="nl-NL" sz="3600" b="1" u="none" strike="noStrike">
                <a:solidFill>
                  <a:srgbClr val="EE7F00"/>
                </a:solidFill>
                <a:effectLst/>
                <a:uFillTx/>
                <a:latin typeface="Arial"/>
                <a:ea typeface="ＭＳ Ｐゴシック"/>
              </a:rPr>
              <a:t>Titelstijl van model bewerken</a:t>
            </a:r>
            <a:endParaRPr lang="en-US" sz="3600" b="0" u="none" strike="noStrike">
              <a:solidFill>
                <a:schemeClr val="dk1"/>
              </a:solidFill>
              <a:effectLst/>
              <a:uFillTx/>
              <a:latin typeface="Arial"/>
            </a:endParaRPr>
          </a:p>
        </p:txBody>
      </p:sp>
      <p:sp>
        <p:nvSpPr>
          <p:cNvPr id="18" name="PlaceHolder 2"/>
          <p:cNvSpPr>
            <a:spLocks noGrp="1"/>
          </p:cNvSpPr>
          <p:nvPr>
            <p:ph type="body"/>
          </p:nvPr>
        </p:nvSpPr>
        <p:spPr>
          <a:xfrm>
            <a:off x="722160" y="2180160"/>
            <a:ext cx="7772040" cy="1124640"/>
          </a:xfrm>
          <a:prstGeom prst="rect">
            <a:avLst/>
          </a:prstGeom>
          <a:noFill/>
          <a:ln w="0">
            <a:noFill/>
          </a:ln>
        </p:spPr>
        <p:txBody>
          <a:bodyPr lIns="90000" tIns="45000" rIns="90000" bIns="45000" anchor="b">
            <a:noAutofit/>
          </a:bodyPr>
          <a:lstStyle/>
          <a:p>
            <a:pPr indent="0" defTabSz="457200">
              <a:lnSpc>
                <a:spcPct val="100000"/>
              </a:lnSpc>
              <a:spcBef>
                <a:spcPts val="439"/>
              </a:spcBef>
              <a:buNone/>
              <a:tabLst>
                <a:tab pos="0" algn="l"/>
              </a:tabLst>
            </a:pPr>
            <a:r>
              <a:rPr lang="nl-NL" sz="2200" b="1" u="none" strike="noStrike">
                <a:solidFill>
                  <a:schemeClr val="dk1">
                    <a:tint val="75000"/>
                  </a:schemeClr>
                </a:solidFill>
                <a:effectLst/>
                <a:uFillTx/>
                <a:latin typeface="Arial"/>
                <a:ea typeface="ＭＳ Ｐゴシック"/>
              </a:rPr>
              <a:t>Klik om de tekststijl van het model te bewerken</a:t>
            </a:r>
            <a:endParaRPr lang="en-US" sz="2200" b="0" u="none" strike="noStrike">
              <a:solidFill>
                <a:schemeClr val="dk1"/>
              </a:solidFill>
              <a:effectLst/>
              <a:uFillTx/>
              <a:latin typeface="Arial"/>
            </a:endParaRPr>
          </a:p>
        </p:txBody>
      </p:sp>
      <p:sp>
        <p:nvSpPr>
          <p:cNvPr id="19" name="PlaceHolder 3"/>
          <p:cNvSpPr>
            <a:spLocks noGrp="1"/>
          </p:cNvSpPr>
          <p:nvPr>
            <p:ph type="sldNum" idx="4"/>
          </p:nvPr>
        </p:nvSpPr>
        <p:spPr>
          <a:xfrm>
            <a:off x="8604360" y="4767120"/>
            <a:ext cx="328320" cy="274320"/>
          </a:xfrm>
          <a:prstGeom prst="rect">
            <a:avLst/>
          </a:prstGeom>
          <a:noFill/>
          <a:ln w="0">
            <a:noFill/>
          </a:ln>
        </p:spPr>
        <p:txBody>
          <a:bodyPr lIns="0" tIns="0" rIns="0" bIns="0" numCol="1" spcCol="0" anchor="ctr">
            <a:noAutofit/>
          </a:bodyPr>
          <a:lstStyle>
            <a:lvl1pPr indent="0" algn="r">
              <a:lnSpc>
                <a:spcPct val="100000"/>
              </a:lnSpc>
              <a:buNone/>
              <a:defRPr lang="nl-NL" sz="1000" b="0" u="none" strike="noStrike" baseline="-25000">
                <a:solidFill>
                  <a:srgbClr val="898989"/>
                </a:solidFill>
                <a:effectLst/>
                <a:uFillTx/>
                <a:latin typeface="Arial"/>
                <a:ea typeface="ＭＳ Ｐゴシック"/>
              </a:defRPr>
            </a:lvl1pPr>
          </a:lstStyle>
          <a:p>
            <a:pPr indent="0" algn="r">
              <a:lnSpc>
                <a:spcPct val="100000"/>
              </a:lnSpc>
              <a:buNone/>
            </a:pPr>
            <a:fld id="{8ACAF521-C22A-43FF-B1F0-6750D1BF13A6}" type="slidenum">
              <a:rPr lang="nl-NL" sz="1000" b="0" u="none" strike="noStrike" baseline="-25000">
                <a:solidFill>
                  <a:srgbClr val="898989"/>
                </a:solidFill>
                <a:effectLst/>
                <a:uFillTx/>
                <a:latin typeface="Arial"/>
                <a:ea typeface="ＭＳ Ｐゴシック"/>
              </a:rPr>
              <a:t>‹#›</a:t>
            </a:fld>
            <a:endParaRPr lang="en-US" sz="1000" b="0" u="none" strike="noStrike">
              <a:solidFill>
                <a:srgbClr val="000000"/>
              </a:solidFill>
              <a:effectLst/>
              <a:uFillTx/>
              <a:latin typeface="Times New Roman"/>
            </a:endParaRPr>
          </a:p>
        </p:txBody>
      </p:sp>
      <p:sp>
        <p:nvSpPr>
          <p:cNvPr id="20" name="PlaceHolder 4"/>
          <p:cNvSpPr>
            <a:spLocks noGrp="1"/>
          </p:cNvSpPr>
          <p:nvPr>
            <p:ph type="dt" idx="5"/>
          </p:nvPr>
        </p:nvSpPr>
        <p:spPr>
          <a:xfrm>
            <a:off x="755640" y="4767120"/>
            <a:ext cx="576000" cy="274320"/>
          </a:xfrm>
          <a:prstGeom prst="rect">
            <a:avLst/>
          </a:prstGeom>
          <a:noFill/>
          <a:ln w="0">
            <a:noFill/>
          </a:ln>
        </p:spPr>
        <p:txBody>
          <a:bodyPr lIns="0" tIns="0" rIns="0" bIns="0" numCol="1" spcCol="0" anchor="ctr">
            <a:noAutofit/>
          </a:bodyPr>
          <a:lstStyle>
            <a:lvl1pPr indent="0">
              <a:lnSpc>
                <a:spcPct val="100000"/>
              </a:lnSpc>
              <a:buNone/>
              <a:defRPr lang="nl-NL" sz="1000" b="0" u="none" strike="noStrike" baseline="-25000">
                <a:solidFill>
                  <a:srgbClr val="898989"/>
                </a:solidFill>
                <a:effectLst/>
                <a:uFillTx/>
                <a:latin typeface="Arial"/>
                <a:ea typeface="ＭＳ Ｐゴシック"/>
              </a:defRPr>
            </a:lvl1pPr>
          </a:lstStyle>
          <a:p>
            <a:pPr indent="0">
              <a:lnSpc>
                <a:spcPct val="100000"/>
              </a:lnSpc>
              <a:buNone/>
            </a:pPr>
            <a:r>
              <a:rPr lang="nl-NL" sz="1000" b="0" u="none" strike="noStrike" baseline="-25000">
                <a:solidFill>
                  <a:srgbClr val="898989"/>
                </a:solidFill>
                <a:effectLst/>
                <a:uFillTx/>
                <a:latin typeface="Arial"/>
                <a:ea typeface="ＭＳ Ｐゴシック"/>
              </a:rPr>
              <a:t>&lt;date/time&gt;</a:t>
            </a:r>
            <a:endParaRPr lang="en-US" sz="1000" b="0" u="none" strike="noStrike">
              <a:solidFill>
                <a:srgbClr val="000000"/>
              </a:solidFill>
              <a:effectLst/>
              <a:uFillTx/>
              <a:latin typeface="Times New Roman"/>
            </a:endParaRPr>
          </a:p>
        </p:txBody>
      </p:sp>
      <p:sp>
        <p:nvSpPr>
          <p:cNvPr id="21" name="PlaceHolder 5"/>
          <p:cNvSpPr>
            <a:spLocks noGrp="1"/>
          </p:cNvSpPr>
          <p:nvPr>
            <p:ph type="ftr" idx="6"/>
          </p:nvPr>
        </p:nvSpPr>
        <p:spPr>
          <a:xfrm>
            <a:off x="1403280" y="4767120"/>
            <a:ext cx="2736360" cy="274320"/>
          </a:xfrm>
          <a:prstGeom prst="rect">
            <a:avLst/>
          </a:prstGeom>
          <a:noFill/>
          <a:ln w="0">
            <a:noFill/>
          </a:ln>
        </p:spPr>
        <p:txBody>
          <a:bodyPr lIns="0" tIns="0" rIns="0" bIns="0" anchor="ctr">
            <a:noAutofit/>
          </a:bodyPr>
          <a:lstStyle>
            <a:lvl1pPr indent="0">
              <a:lnSpc>
                <a:spcPct val="100000"/>
              </a:lnSpc>
              <a:buNone/>
              <a:defRPr lang="nl-NL" sz="1000" b="0" u="none" strike="noStrike" baseline="-25000">
                <a:solidFill>
                  <a:schemeClr val="dk1">
                    <a:tint val="75000"/>
                  </a:schemeClr>
                </a:solidFill>
                <a:effectLst/>
                <a:uFillTx/>
                <a:latin typeface="Arial"/>
                <a:ea typeface="ＭＳ Ｐゴシック"/>
              </a:defRPr>
            </a:lvl1pPr>
          </a:lstStyle>
          <a:p>
            <a:pPr indent="0">
              <a:lnSpc>
                <a:spcPct val="100000"/>
              </a:lnSpc>
              <a:buNone/>
            </a:pPr>
            <a:r>
              <a:rPr lang="nl-NL" sz="1000" b="0" u="none" strike="noStrike" baseline="-25000">
                <a:solidFill>
                  <a:schemeClr val="dk1">
                    <a:tint val="75000"/>
                  </a:schemeClr>
                </a:solidFill>
                <a:effectLst/>
                <a:uFillTx/>
                <a:latin typeface="Arial"/>
                <a:ea typeface="ＭＳ Ｐゴシック"/>
              </a:rPr>
              <a:t>&lt;footer&gt;</a:t>
            </a:r>
            <a:endParaRPr lang="en-US" sz="1000" b="0" u="none" strike="noStrike">
              <a:solidFill>
                <a:srgbClr val="000000"/>
              </a:solidFill>
              <a:effectLst/>
              <a:uFillTx/>
              <a:latin typeface="Times New Roman"/>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lichtgroen- img full + txtbar below">
    <p:bg>
      <p:bgPr>
        <a:solidFill>
          <a:schemeClr val="accent2"/>
        </a:solidFill>
        <a:effectLst/>
      </p:bgPr>
    </p:bg>
    <p:spTree>
      <p:nvGrpSpPr>
        <p:cNvPr id="1" name=""/>
        <p:cNvGrpSpPr/>
        <p:nvPr/>
      </p:nvGrpSpPr>
      <p:grpSpPr>
        <a:xfrm>
          <a:off x="0" y="0"/>
          <a:ext cx="0" cy="0"/>
          <a:chOff x="0" y="0"/>
          <a:chExt cx="0" cy="0"/>
        </a:xfrm>
      </p:grpSpPr>
      <p:sp>
        <p:nvSpPr>
          <p:cNvPr id="151" name="PlaceHolder 1"/>
          <p:cNvSpPr>
            <a:spLocks noGrp="1"/>
          </p:cNvSpPr>
          <p:nvPr>
            <p:ph type="body"/>
          </p:nvPr>
        </p:nvSpPr>
        <p:spPr>
          <a:xfrm>
            <a:off x="0" y="0"/>
            <a:ext cx="9146520" cy="343404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Afbeelding</a:t>
            </a:r>
            <a:endParaRPr lang="en-US" sz="820" b="0" u="none" strike="noStrike">
              <a:solidFill>
                <a:schemeClr val="dk1"/>
              </a:solidFill>
              <a:effectLst/>
              <a:uFillTx/>
              <a:latin typeface="Arial"/>
            </a:endParaRPr>
          </a:p>
        </p:txBody>
      </p:sp>
      <p:sp>
        <p:nvSpPr>
          <p:cNvPr id="152" name="PlaceHolder 2"/>
          <p:cNvSpPr>
            <a:spLocks noGrp="1"/>
          </p:cNvSpPr>
          <p:nvPr>
            <p:ph type="title"/>
          </p:nvPr>
        </p:nvSpPr>
        <p:spPr>
          <a:xfrm>
            <a:off x="968400" y="3742920"/>
            <a:ext cx="3086280" cy="94464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tekstslide met een titel</a:t>
            </a:r>
            <a:endParaRPr lang="en-US" sz="2730" b="0" u="none" strike="noStrike">
              <a:solidFill>
                <a:schemeClr val="dk1"/>
              </a:solidFill>
              <a:effectLst/>
              <a:uFillTx/>
              <a:latin typeface="Arial"/>
            </a:endParaRPr>
          </a:p>
        </p:txBody>
      </p:sp>
      <p:sp>
        <p:nvSpPr>
          <p:cNvPr id="153" name="PlaceHolder 3"/>
          <p:cNvSpPr>
            <a:spLocks noGrp="1"/>
          </p:cNvSpPr>
          <p:nvPr>
            <p:ph type="body"/>
          </p:nvPr>
        </p:nvSpPr>
        <p:spPr>
          <a:xfrm>
            <a:off x="4572000" y="3742920"/>
            <a:ext cx="4123800" cy="944640"/>
          </a:xfrm>
          <a:prstGeom prst="rect">
            <a:avLst/>
          </a:prstGeom>
          <a:noFill/>
          <a:ln w="0">
            <a:noFill/>
          </a:ln>
        </p:spPr>
        <p:txBody>
          <a:bodyPr lIns="0" tIns="0" rIns="0" bIns="0" anchor="t">
            <a:noAutofit/>
          </a:bodyPr>
          <a:lstStyle/>
          <a:p>
            <a:pPr indent="0">
              <a:lnSpc>
                <a:spcPct val="110000"/>
              </a:lnSpc>
              <a:buNone/>
            </a:pPr>
            <a:r>
              <a:rPr lang="en-US" sz="1450" b="0" u="none" strike="noStrike">
                <a:solidFill>
                  <a:schemeClr val="dk1"/>
                </a:solidFill>
                <a:effectLst/>
                <a:uFillTx/>
                <a:latin typeface="Arial"/>
              </a:rPr>
              <a:t>Ondertitel of inleiding curabitur blandit tempus porttitor. Maecenas sed diam eget risus varius blandit sit amet non magna. </a:t>
            </a:r>
          </a:p>
        </p:txBody>
      </p:sp>
      <p:sp>
        <p:nvSpPr>
          <p:cNvPr id="154" name="PlaceHolder 4"/>
          <p:cNvSpPr>
            <a:spLocks noGrp="1"/>
          </p:cNvSpPr>
          <p:nvPr>
            <p:ph type="sldNum" idx="44"/>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D06480D8-086A-4E21-A8C9-475605A46B3C}"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oranje -titleslide - img right - kenniscentrum">
    <p:bg>
      <p:bgPr>
        <a:solidFill>
          <a:srgbClr val="EE7F00"/>
        </a:solidFill>
        <a:effectLst/>
      </p:bgPr>
    </p:bg>
    <p:spTree>
      <p:nvGrpSpPr>
        <p:cNvPr id="1" name=""/>
        <p:cNvGrpSpPr/>
        <p:nvPr/>
      </p:nvGrpSpPr>
      <p:grpSpPr>
        <a:xfrm>
          <a:off x="0" y="0"/>
          <a:ext cx="0" cy="0"/>
          <a:chOff x="0" y="0"/>
          <a:chExt cx="0" cy="0"/>
        </a:xfrm>
      </p:grpSpPr>
      <p:sp>
        <p:nvSpPr>
          <p:cNvPr id="155" name="PlaceHolder 1"/>
          <p:cNvSpPr>
            <a:spLocks noGrp="1"/>
          </p:cNvSpPr>
          <p:nvPr>
            <p:ph type="body"/>
          </p:nvPr>
        </p:nvSpPr>
        <p:spPr>
          <a:xfrm>
            <a:off x="4574880" y="0"/>
            <a:ext cx="457164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156" name="PlaceHolder 2"/>
          <p:cNvSpPr>
            <a:spLocks noGrp="1"/>
          </p:cNvSpPr>
          <p:nvPr>
            <p:ph type="title"/>
          </p:nvPr>
        </p:nvSpPr>
        <p:spPr>
          <a:xfrm>
            <a:off x="450720" y="1670760"/>
            <a:ext cx="3603960" cy="2071800"/>
          </a:xfrm>
          <a:prstGeom prst="rect">
            <a:avLst/>
          </a:prstGeom>
          <a:noFill/>
          <a:ln w="0">
            <a:noFill/>
          </a:ln>
        </p:spPr>
        <p:txBody>
          <a:bodyPr lIns="0" tIns="0" rIns="0" bIns="0" anchor="t">
            <a:noAutofit/>
          </a:bodyPr>
          <a:lstStyle/>
          <a:p>
            <a:pPr indent="0">
              <a:lnSpc>
                <a:spcPct val="85000"/>
              </a:lnSpc>
              <a:buNone/>
            </a:pPr>
            <a:r>
              <a:rPr lang="nl-NL" sz="4000" b="0" u="none" strike="noStrike" spc="-23">
                <a:solidFill>
                  <a:schemeClr val="dk1"/>
                </a:solidFill>
                <a:effectLst/>
                <a:uFillTx/>
                <a:latin typeface="Arial"/>
              </a:rPr>
              <a:t>Hier is ruimte </a:t>
            </a:r>
            <a:br>
              <a:rPr sz="4000"/>
            </a:br>
            <a:r>
              <a:rPr lang="nl-NL" sz="4000" b="0" u="none" strike="noStrike" spc="-23">
                <a:solidFill>
                  <a:schemeClr val="dk1"/>
                </a:solidFill>
                <a:effectLst/>
                <a:uFillTx/>
                <a:latin typeface="Arial"/>
              </a:rPr>
              <a:t>voor een titel over drie regels</a:t>
            </a:r>
            <a:endParaRPr lang="en-US" sz="4000" b="0" u="none" strike="noStrike">
              <a:solidFill>
                <a:schemeClr val="dk1"/>
              </a:solidFill>
              <a:effectLst/>
              <a:uFillTx/>
              <a:latin typeface="Arial"/>
            </a:endParaRPr>
          </a:p>
        </p:txBody>
      </p:sp>
      <p:sp>
        <p:nvSpPr>
          <p:cNvPr id="157" name="Vrije vorm: vorm 22"/>
          <p:cNvSpPr/>
          <p:nvPr/>
        </p:nvSpPr>
        <p:spPr>
          <a:xfrm>
            <a:off x="463680" y="361800"/>
            <a:ext cx="392400" cy="393480"/>
          </a:xfrm>
          <a:custGeom>
            <a:avLst/>
            <a:gdLst>
              <a:gd name="textAreaLeft" fmla="*/ 0 w 392400"/>
              <a:gd name="textAreaRight" fmla="*/ 392760 w 392400"/>
              <a:gd name="textAreaTop" fmla="*/ 0 h 393480"/>
              <a:gd name="textAreaBottom" fmla="*/ 393840 h 393480"/>
              <a:gd name="GluePoint1X" fmla="*/ 868878 w 1738838"/>
              <a:gd name="GluePoint1Y" fmla="*/ 1143175 h 1746413"/>
              <a:gd name="GluePoint2X" fmla="*/ 1636044 w 1738838"/>
              <a:gd name="GluePoint2Y" fmla="*/ 1298448 h 1746413"/>
              <a:gd name="GluePoint3X" fmla="*/ 1402324 w 1738838"/>
              <a:gd name="GluePoint3Y" fmla="*/ 1567876 h 1746413"/>
              <a:gd name="GluePoint4X" fmla="*/ 868878 w 1738838"/>
              <a:gd name="GluePoint4Y" fmla="*/ 1143175 h 1746413"/>
              <a:gd name="GluePoint5X" fmla="*/ 3246 w 1738838"/>
              <a:gd name="GluePoint5Y" fmla="*/ 947867 h 1746413"/>
              <a:gd name="GluePoint6X" fmla="*/ 47069 w 1738838"/>
              <a:gd name="GluePoint6Y" fmla="*/ 957605 h 1746413"/>
              <a:gd name="GluePoint7X" fmla="*/ 1096106 w 1738838"/>
              <a:gd name="GluePoint7Y" fmla="*/ 1717739 h 1746413"/>
              <a:gd name="GluePoint8X" fmla="*/ 873206 w 1738838"/>
              <a:gd name="GluePoint8Y" fmla="*/ 1746413 h 1746413"/>
              <a:gd name="GluePoint9X" fmla="*/ 3246 w 1738838"/>
              <a:gd name="GluePoint9Y" fmla="*/ 947867 h 1746413"/>
              <a:gd name="GluePoint10X" fmla="*/ 1625224 w 1738838"/>
              <a:gd name="GluePoint10Y" fmla="*/ 429569 h 1746413"/>
              <a:gd name="GluePoint11X" fmla="*/ 1738838 w 1738838"/>
              <a:gd name="GluePoint11Y" fmla="*/ 759050 h 1746413"/>
              <a:gd name="GluePoint12X" fmla="*/ 1124780 w 1738838"/>
              <a:gd name="GluePoint12Y" fmla="*/ 1050119 h 1746413"/>
              <a:gd name="GluePoint13X" fmla="*/ 474474 w 1738838"/>
              <a:gd name="GluePoint13Y" fmla="*/ 984115 h 1746413"/>
              <a:gd name="GluePoint14X" fmla="*/ 1625224 w 1738838"/>
              <a:gd name="GluePoint14Y" fmla="*/ 429569 h 1746413"/>
              <a:gd name="GluePoint15X" fmla="*/ 873206 w 1738838"/>
              <a:gd name="GluePoint15Y" fmla="*/ 0 h 1746413"/>
              <a:gd name="GluePoint16X" fmla="*/ 1422342 w 1738838"/>
              <a:gd name="GluePoint16Y" fmla="*/ 193144 h 1746413"/>
              <a:gd name="GluePoint17X" fmla="*/ 1280053 w 1738838"/>
              <a:gd name="GluePoint17Y" fmla="*/ 286200 h 1746413"/>
              <a:gd name="GluePoint18X" fmla="*/ 982492 w 1738838"/>
              <a:gd name="GluePoint18Y" fmla="*/ 113614 h 1746413"/>
              <a:gd name="GluePoint19X" fmla="*/ 502067 w 1738838"/>
              <a:gd name="GluePoint19Y" fmla="*/ 134173 h 1746413"/>
              <a:gd name="GluePoint20X" fmla="*/ 543725 w 1738838"/>
              <a:gd name="GluePoint20Y" fmla="*/ 185029 h 1746413"/>
              <a:gd name="GluePoint21X" fmla="*/ 624878 w 1738838"/>
              <a:gd name="GluePoint21Y" fmla="*/ 175291 h 1746413"/>
              <a:gd name="GluePoint22X" fmla="*/ 901880 w 1738838"/>
              <a:gd name="GluePoint22Y" fmla="*/ 253197 h 1746413"/>
              <a:gd name="GluePoint23X" fmla="*/ 1012789 w 1738838"/>
              <a:gd name="GluePoint23Y" fmla="*/ 473393 h 1746413"/>
              <a:gd name="GluePoint24X" fmla="*/ 869419 w 1738838"/>
              <a:gd name="GluePoint24Y" fmla="*/ 615681 h 1746413"/>
              <a:gd name="GluePoint25X" fmla="*/ 674652 w 1738838"/>
              <a:gd name="GluePoint25Y" fmla="*/ 537774 h 1746413"/>
              <a:gd name="GluePoint26X" fmla="*/ 253197 w 1738838"/>
              <a:gd name="GluePoint26Y" fmla="*/ 596745 h 1746413"/>
              <a:gd name="GluePoint27X" fmla="*/ 325694 w 1738838"/>
              <a:gd name="GluePoint27Y" fmla="*/ 643814 h 1746413"/>
              <a:gd name="GluePoint28X" fmla="*/ 542102 w 1738838"/>
              <a:gd name="GluePoint28Y" fmla="*/ 644896 h 1746413"/>
              <a:gd name="GluePoint29X" fmla="*/ 645978 w 1738838"/>
              <a:gd name="GluePoint29Y" fmla="*/ 750395 h 1746413"/>
              <a:gd name="GluePoint30X" fmla="*/ 300807 w 1738838"/>
              <a:gd name="GluePoint30Y" fmla="*/ 882404 h 1746413"/>
              <a:gd name="GluePoint31X" fmla="*/ 0 w 1738838"/>
              <a:gd name="GluePoint31Y" fmla="*/ 875912 h 1746413"/>
              <a:gd name="GluePoint32X" fmla="*/ 0 w 1738838"/>
              <a:gd name="GluePoint32Y" fmla="*/ 873206 h 1746413"/>
              <a:gd name="GluePoint33X" fmla="*/ 873206 w 1738838"/>
              <a:gd name="GluePoint33Y" fmla="*/ 0 h 17464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Lst>
            <a:rect l="textAreaLeft" t="textAreaTop" r="textAreaRight" b="textAreaBottom"/>
            <a:pathLst>
              <a:path w="1738838" h="1746413">
                <a:moveTo>
                  <a:pt x="868878" y="1143175"/>
                </a:moveTo>
                <a:cubicBezTo>
                  <a:pt x="1132355" y="1171849"/>
                  <a:pt x="1397454" y="1217295"/>
                  <a:pt x="1636044" y="1298448"/>
                </a:cubicBezTo>
                <a:cubicBezTo>
                  <a:pt x="1577073" y="1403406"/>
                  <a:pt x="1497543" y="1495379"/>
                  <a:pt x="1402324" y="1567876"/>
                </a:cubicBezTo>
                <a:cubicBezTo>
                  <a:pt x="1072301" y="1289791"/>
                  <a:pt x="868878" y="1143175"/>
                  <a:pt x="868878" y="1143175"/>
                </a:cubicBezTo>
                <a:close/>
                <a:moveTo>
                  <a:pt x="3246" y="947867"/>
                </a:moveTo>
                <a:cubicBezTo>
                  <a:pt x="18395" y="950572"/>
                  <a:pt x="33002" y="953818"/>
                  <a:pt x="47069" y="957605"/>
                </a:cubicBezTo>
                <a:cubicBezTo>
                  <a:pt x="522625" y="1092860"/>
                  <a:pt x="890519" y="1424506"/>
                  <a:pt x="1096106" y="1717739"/>
                </a:cubicBezTo>
                <a:cubicBezTo>
                  <a:pt x="1024692" y="1736133"/>
                  <a:pt x="950031" y="1746413"/>
                  <a:pt x="873206" y="1746413"/>
                </a:cubicBezTo>
                <a:cubicBezTo>
                  <a:pt x="416044" y="1746413"/>
                  <a:pt x="41117" y="1395291"/>
                  <a:pt x="3246" y="947867"/>
                </a:cubicBezTo>
                <a:close/>
                <a:moveTo>
                  <a:pt x="1625224" y="429569"/>
                </a:moveTo>
                <a:cubicBezTo>
                  <a:pt x="1683654" y="528576"/>
                  <a:pt x="1723148" y="640026"/>
                  <a:pt x="1738838" y="759050"/>
                </a:cubicBezTo>
                <a:cubicBezTo>
                  <a:pt x="1646323" y="843990"/>
                  <a:pt x="1402864" y="1016035"/>
                  <a:pt x="1124780" y="1050119"/>
                </a:cubicBezTo>
                <a:cubicBezTo>
                  <a:pt x="816399" y="1087991"/>
                  <a:pt x="474474" y="984115"/>
                  <a:pt x="474474" y="984115"/>
                </a:cubicBezTo>
                <a:cubicBezTo>
                  <a:pt x="755263" y="960310"/>
                  <a:pt x="1153995" y="892682"/>
                  <a:pt x="1625224" y="429569"/>
                </a:cubicBezTo>
                <a:close/>
                <a:moveTo>
                  <a:pt x="873206" y="0"/>
                </a:moveTo>
                <a:cubicBezTo>
                  <a:pt x="1080958" y="0"/>
                  <a:pt x="1271397" y="72497"/>
                  <a:pt x="1422342" y="193144"/>
                </a:cubicBezTo>
                <a:cubicBezTo>
                  <a:pt x="1372027" y="222900"/>
                  <a:pt x="1325499" y="256444"/>
                  <a:pt x="1280053" y="286200"/>
                </a:cubicBezTo>
                <a:cubicBezTo>
                  <a:pt x="1199982" y="219654"/>
                  <a:pt x="1092860" y="149863"/>
                  <a:pt x="982492" y="113614"/>
                </a:cubicBezTo>
                <a:cubicBezTo>
                  <a:pt x="822350" y="62217"/>
                  <a:pt x="622714" y="67086"/>
                  <a:pt x="502067" y="134173"/>
                </a:cubicBezTo>
                <a:lnTo>
                  <a:pt x="543725" y="185029"/>
                </a:lnTo>
                <a:lnTo>
                  <a:pt x="624878" y="175291"/>
                </a:lnTo>
                <a:cubicBezTo>
                  <a:pt x="729836" y="166093"/>
                  <a:pt x="826138" y="194767"/>
                  <a:pt x="901880" y="253197"/>
                </a:cubicBezTo>
                <a:cubicBezTo>
                  <a:pt x="996018" y="312710"/>
                  <a:pt x="1052284" y="398191"/>
                  <a:pt x="1012789" y="473393"/>
                </a:cubicBezTo>
                <a:cubicBezTo>
                  <a:pt x="982492" y="525872"/>
                  <a:pt x="938129" y="579433"/>
                  <a:pt x="869419" y="615681"/>
                </a:cubicBezTo>
                <a:cubicBezTo>
                  <a:pt x="807202" y="584302"/>
                  <a:pt x="744985" y="552923"/>
                  <a:pt x="674652" y="537774"/>
                </a:cubicBezTo>
                <a:cubicBezTo>
                  <a:pt x="506395" y="493951"/>
                  <a:pt x="367353" y="541020"/>
                  <a:pt x="253197" y="596745"/>
                </a:cubicBezTo>
                <a:cubicBezTo>
                  <a:pt x="269428" y="614599"/>
                  <a:pt x="298643" y="633535"/>
                  <a:pt x="325694" y="643814"/>
                </a:cubicBezTo>
                <a:cubicBezTo>
                  <a:pt x="385747" y="627583"/>
                  <a:pt x="473393" y="623255"/>
                  <a:pt x="542102" y="644896"/>
                </a:cubicBezTo>
                <a:cubicBezTo>
                  <a:pt x="596745" y="669783"/>
                  <a:pt x="649765" y="706031"/>
                  <a:pt x="645978" y="750395"/>
                </a:cubicBezTo>
                <a:cubicBezTo>
                  <a:pt x="607566" y="852648"/>
                  <a:pt x="445259" y="878076"/>
                  <a:pt x="300807" y="882404"/>
                </a:cubicBezTo>
                <a:cubicBezTo>
                  <a:pt x="205047" y="886191"/>
                  <a:pt x="101712" y="879699"/>
                  <a:pt x="0" y="875912"/>
                </a:cubicBezTo>
                <a:cubicBezTo>
                  <a:pt x="0" y="874830"/>
                  <a:pt x="0" y="874289"/>
                  <a:pt x="0" y="873206"/>
                </a:cubicBezTo>
                <a:cubicBezTo>
                  <a:pt x="0" y="391158"/>
                  <a:pt x="391157" y="0"/>
                  <a:pt x="873206" y="0"/>
                </a:cubicBezTo>
                <a:close/>
              </a:path>
            </a:pathLst>
          </a:custGeom>
          <a:solidFill>
            <a:schemeClr val="bg1"/>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158" name="Vrije vorm: vorm 23"/>
          <p:cNvSpPr/>
          <p:nvPr/>
        </p:nvSpPr>
        <p:spPr>
          <a:xfrm>
            <a:off x="923760" y="461880"/>
            <a:ext cx="761400" cy="199800"/>
          </a:xfrm>
          <a:custGeom>
            <a:avLst/>
            <a:gdLst>
              <a:gd name="textAreaLeft" fmla="*/ 0 w 761400"/>
              <a:gd name="textAreaRight" fmla="*/ 761760 w 761400"/>
              <a:gd name="textAreaTop" fmla="*/ 0 h 199800"/>
              <a:gd name="textAreaBottom" fmla="*/ 200160 h 199800"/>
              <a:gd name="GluePoint1X" fmla="*/ 1238936 w 3373761"/>
              <a:gd name="GluePoint1Y" fmla="*/ 554546 h 887274"/>
              <a:gd name="GluePoint2X" fmla="*/ 1238936 w 3373761"/>
              <a:gd name="GluePoint2Y" fmla="*/ 554802 h 887274"/>
              <a:gd name="GluePoint3X" fmla="*/ 1204175 w 3373761"/>
              <a:gd name="GluePoint3Y" fmla="*/ 571250 h 887274"/>
              <a:gd name="GluePoint4X" fmla="*/ 1161570 w 3373761"/>
              <a:gd name="GluePoint4Y" fmla="*/ 579433 h 887274"/>
              <a:gd name="GluePoint5X" fmla="*/ 1069055 w 3373761"/>
              <a:gd name="GluePoint5Y" fmla="*/ 592418 h 887274"/>
              <a:gd name="GluePoint6X" fmla="*/ 1026315 w 3373761"/>
              <a:gd name="GluePoint6Y" fmla="*/ 602697 h 887274"/>
              <a:gd name="GluePoint7X" fmla="*/ 989526 w 3373761"/>
              <a:gd name="GluePoint7Y" fmla="*/ 621092 h 887274"/>
              <a:gd name="GluePoint8X" fmla="*/ 964639 w 3373761"/>
              <a:gd name="GluePoint8Y" fmla="*/ 651389 h 887274"/>
              <a:gd name="GluePoint9X" fmla="*/ 955441 w 3373761"/>
              <a:gd name="GluePoint9Y" fmla="*/ 696835 h 887274"/>
              <a:gd name="GluePoint10X" fmla="*/ 968967 w 3373761"/>
              <a:gd name="GluePoint10Y" fmla="*/ 735788 h 887274"/>
              <a:gd name="GluePoint11X" fmla="*/ 1001428 w 3373761"/>
              <a:gd name="GluePoint11Y" fmla="*/ 760675 h 887274"/>
              <a:gd name="GluePoint12X" fmla="*/ 1043086 w 3373761"/>
              <a:gd name="GluePoint12Y" fmla="*/ 773659 h 887274"/>
              <a:gd name="GluePoint13X" fmla="*/ 1083663 w 3373761"/>
              <a:gd name="GluePoint13Y" fmla="*/ 777447 h 887274"/>
              <a:gd name="GluePoint14X" fmla="*/ 1133437 w 3373761"/>
              <a:gd name="GluePoint14Y" fmla="*/ 771495 h 887274"/>
              <a:gd name="GluePoint15X" fmla="*/ 1183752 w 3373761"/>
              <a:gd name="GluePoint15Y" fmla="*/ 750937 h 887274"/>
              <a:gd name="GluePoint16X" fmla="*/ 1223246 w 3373761"/>
              <a:gd name="GluePoint16Y" fmla="*/ 713606 h 887274"/>
              <a:gd name="GluePoint17X" fmla="*/ 1238936 w 3373761"/>
              <a:gd name="GluePoint17Y" fmla="*/ 658422 h 887274"/>
              <a:gd name="GluePoint18X" fmla="*/ 1238936 w 3373761"/>
              <a:gd name="GluePoint18Y" fmla="*/ 554802 h 887274"/>
              <a:gd name="GluePoint19X" fmla="*/ 1239477 w 3373761"/>
              <a:gd name="GluePoint19Y" fmla="*/ 554546 h 887274"/>
              <a:gd name="GluePoint20X" fmla="*/ 3072993 w 3373761"/>
              <a:gd name="GluePoint20Y" fmla="*/ 332187 h 887274"/>
              <a:gd name="GluePoint21X" fmla="*/ 3006448 w 3373761"/>
              <a:gd name="GluePoint21Y" fmla="*/ 345172 h 887274"/>
              <a:gd name="GluePoint22X" fmla="*/ 2955051 w 3373761"/>
              <a:gd name="GluePoint22Y" fmla="*/ 380338 h 887274"/>
              <a:gd name="GluePoint23X" fmla="*/ 2920967 w 3373761"/>
              <a:gd name="GluePoint23Y" fmla="*/ 433358 h 887274"/>
              <a:gd name="GluePoint24X" fmla="*/ 2906900 w 3373761"/>
              <a:gd name="GluePoint24Y" fmla="*/ 499362 h 887274"/>
              <a:gd name="GluePoint25X" fmla="*/ 3231512 w 3373761"/>
              <a:gd name="GluePoint25Y" fmla="*/ 499362 h 887274"/>
              <a:gd name="GluePoint26X" fmla="*/ 3217446 w 3373761"/>
              <a:gd name="GluePoint26Y" fmla="*/ 436063 h 887274"/>
              <a:gd name="GluePoint27X" fmla="*/ 3185525 w 3373761"/>
              <a:gd name="GluePoint27Y" fmla="*/ 383043 h 887274"/>
              <a:gd name="GluePoint28X" fmla="*/ 3136833 w 3373761"/>
              <a:gd name="GluePoint28Y" fmla="*/ 346254 h 887274"/>
              <a:gd name="GluePoint29X" fmla="*/ 3072993 w 3373761"/>
              <a:gd name="GluePoint29Y" fmla="*/ 332187 h 887274"/>
              <a:gd name="GluePoint30X" fmla="*/ 2180851 w 3373761"/>
              <a:gd name="GluePoint30Y" fmla="*/ 240213 h 887274"/>
              <a:gd name="GluePoint31X" fmla="*/ 2692115 w 3373761"/>
              <a:gd name="GluePoint31Y" fmla="*/ 240213 h 887274"/>
              <a:gd name="GluePoint32X" fmla="*/ 2692115 w 3373761"/>
              <a:gd name="GluePoint32Y" fmla="*/ 337597 h 887274"/>
              <a:gd name="GluePoint33X" fmla="*/ 2331796 w 3373761"/>
              <a:gd name="GluePoint33Y" fmla="*/ 760133 h 887274"/>
              <a:gd name="GluePoint34X" fmla="*/ 2710510 w 3373761"/>
              <a:gd name="GluePoint34Y" fmla="*/ 760133 h 887274"/>
              <a:gd name="GluePoint35X" fmla="*/ 2710510 w 3373761"/>
              <a:gd name="GluePoint35Y" fmla="*/ 869960 h 887274"/>
              <a:gd name="GluePoint36X" fmla="*/ 2156505 w 3373761"/>
              <a:gd name="GluePoint36Y" fmla="*/ 869960 h 887274"/>
              <a:gd name="GluePoint37X" fmla="*/ 2156505 w 3373761"/>
              <a:gd name="GluePoint37Y" fmla="*/ 772577 h 887274"/>
              <a:gd name="GluePoint38X" fmla="*/ 2504922 w 3373761"/>
              <a:gd name="GluePoint38Y" fmla="*/ 349499 h 887274"/>
              <a:gd name="GluePoint39X" fmla="*/ 2180851 w 3373761"/>
              <a:gd name="GluePoint39Y" fmla="*/ 349499 h 887274"/>
              <a:gd name="GluePoint40X" fmla="*/ 1123699 w 3373761"/>
              <a:gd name="GluePoint40Y" fmla="*/ 223442 h 887274"/>
              <a:gd name="GluePoint41X" fmla="*/ 1215131 w 3373761"/>
              <a:gd name="GluePoint41Y" fmla="*/ 233180 h 887274"/>
              <a:gd name="GluePoint42X" fmla="*/ 1296284 w 3373761"/>
              <a:gd name="GluePoint42Y" fmla="*/ 265101 h 887274"/>
              <a:gd name="GluePoint43X" fmla="*/ 1354173 w 3373761"/>
              <a:gd name="GluePoint43Y" fmla="*/ 321908 h 887274"/>
              <a:gd name="GluePoint44X" fmla="*/ 1376355 w 3373761"/>
              <a:gd name="GluePoint44Y" fmla="*/ 406307 h 887274"/>
              <a:gd name="GluePoint45X" fmla="*/ 1376355 w 3373761"/>
              <a:gd name="GluePoint45Y" fmla="*/ 729837 h 887274"/>
              <a:gd name="GluePoint46X" fmla="*/ 1378519 w 3373761"/>
              <a:gd name="GluePoint46Y" fmla="*/ 729837 h 887274"/>
              <a:gd name="GluePoint47X" fmla="*/ 1385011 w 3373761"/>
              <a:gd name="GluePoint47Y" fmla="*/ 766626 h 887274"/>
              <a:gd name="GluePoint48X" fmla="*/ 1410980 w 3373761"/>
              <a:gd name="GluePoint48Y" fmla="*/ 777447 h 887274"/>
              <a:gd name="GluePoint49X" fmla="*/ 1425588 w 3373761"/>
              <a:gd name="GluePoint49Y" fmla="*/ 777447 h 887274"/>
              <a:gd name="GluePoint50X" fmla="*/ 1445064 w 3373761"/>
              <a:gd name="GluePoint50Y" fmla="*/ 775283 h 887274"/>
              <a:gd name="GluePoint51X" fmla="*/ 1445064 w 3373761"/>
              <a:gd name="GluePoint51Y" fmla="*/ 871584 h 887274"/>
              <a:gd name="GluePoint52X" fmla="*/ 1426129 w 3373761"/>
              <a:gd name="GluePoint52Y" fmla="*/ 876994 h 887274"/>
              <a:gd name="GluePoint53X" fmla="*/ 1402324 w 3373761"/>
              <a:gd name="GluePoint53Y" fmla="*/ 882405 h 887274"/>
              <a:gd name="GluePoint54X" fmla="*/ 1377978 w 3373761"/>
              <a:gd name="GluePoint54Y" fmla="*/ 886192 h 887274"/>
              <a:gd name="GluePoint55X" fmla="*/ 1357419 w 3373761"/>
              <a:gd name="GluePoint55Y" fmla="*/ 887274 h 887274"/>
              <a:gd name="GluePoint56X" fmla="*/ 1286545 w 3373761"/>
              <a:gd name="GluePoint56Y" fmla="*/ 869961 h 887274"/>
              <a:gd name="GluePoint57X" fmla="*/ 1249756 w 3373761"/>
              <a:gd name="GluePoint57Y" fmla="*/ 810449 h 887274"/>
              <a:gd name="GluePoint58X" fmla="*/ 1148044 w 3373761"/>
              <a:gd name="GluePoint58Y" fmla="*/ 868879 h 887274"/>
              <a:gd name="GluePoint59X" fmla="*/ 1031725 w 3373761"/>
              <a:gd name="GluePoint59Y" fmla="*/ 887274 h 887274"/>
              <a:gd name="GluePoint60X" fmla="*/ 950031 w 3373761"/>
              <a:gd name="GluePoint60Y" fmla="*/ 875912 h 887274"/>
              <a:gd name="GluePoint61X" fmla="*/ 881322 w 3373761"/>
              <a:gd name="GluePoint61Y" fmla="*/ 841828 h 887274"/>
              <a:gd name="GluePoint62X" fmla="*/ 833712 w 3373761"/>
              <a:gd name="GluePoint62Y" fmla="*/ 784480 h 887274"/>
              <a:gd name="GluePoint63X" fmla="*/ 815858 w 3373761"/>
              <a:gd name="GluePoint63Y" fmla="*/ 703327 h 887274"/>
              <a:gd name="GluePoint64X" fmla="*/ 836958 w 3373761"/>
              <a:gd name="GluePoint64Y" fmla="*/ 608107 h 887274"/>
              <a:gd name="GluePoint65X" fmla="*/ 893224 w 3373761"/>
              <a:gd name="GluePoint65Y" fmla="*/ 550759 h 887274"/>
              <a:gd name="GluePoint66X" fmla="*/ 971131 w 3373761"/>
              <a:gd name="GluePoint66Y" fmla="*/ 521003 h 887274"/>
              <a:gd name="GluePoint67X" fmla="*/ 1058235 w 3373761"/>
              <a:gd name="GluePoint67Y" fmla="*/ 506937 h 887274"/>
              <a:gd name="GluePoint68X" fmla="*/ 1130191 w 3373761"/>
              <a:gd name="GluePoint68Y" fmla="*/ 496657 h 887274"/>
              <a:gd name="GluePoint69X" fmla="*/ 1190244 w 3373761"/>
              <a:gd name="GluePoint69Y" fmla="*/ 486378 h 887274"/>
              <a:gd name="GluePoint70X" fmla="*/ 1231903 w 3373761"/>
              <a:gd name="GluePoint70Y" fmla="*/ 463655 h 887274"/>
              <a:gd name="GluePoint71X" fmla="*/ 1247051 w 3373761"/>
              <a:gd name="GluePoint71Y" fmla="*/ 418209 h 887274"/>
              <a:gd name="GluePoint72X" fmla="*/ 1234066 w 3373761"/>
              <a:gd name="GluePoint72Y" fmla="*/ 374387 h 887274"/>
              <a:gd name="GluePoint73X" fmla="*/ 1202146 w 3373761"/>
              <a:gd name="GluePoint73Y" fmla="*/ 348418 h 887274"/>
              <a:gd name="GluePoint74X" fmla="*/ 1159947 w 3373761"/>
              <a:gd name="GluePoint74Y" fmla="*/ 335974 h 887274"/>
              <a:gd name="GluePoint75X" fmla="*/ 1116124 w 3373761"/>
              <a:gd name="GluePoint75Y" fmla="*/ 332728 h 887274"/>
              <a:gd name="GluePoint76X" fmla="*/ 1019823 w 3373761"/>
              <a:gd name="GluePoint76Y" fmla="*/ 357074 h 887274"/>
              <a:gd name="GluePoint77X" fmla="*/ 977082 w 3373761"/>
              <a:gd name="GluePoint77Y" fmla="*/ 432817 h 887274"/>
              <a:gd name="GluePoint78X" fmla="*/ 838040 w 3373761"/>
              <a:gd name="GluePoint78Y" fmla="*/ 432817 h 887274"/>
              <a:gd name="GluePoint79X" fmla="*/ 867255 w 3373761"/>
              <a:gd name="GluePoint79Y" fmla="*/ 331646 h 887274"/>
              <a:gd name="GluePoint80X" fmla="*/ 932177 w 3373761"/>
              <a:gd name="GluePoint80Y" fmla="*/ 267265 h 887274"/>
              <a:gd name="GluePoint81X" fmla="*/ 1021446 w 3373761"/>
              <a:gd name="GluePoint81Y" fmla="*/ 233180 h 887274"/>
              <a:gd name="GluePoint82X" fmla="*/ 1123699 w 3373761"/>
              <a:gd name="GluePoint82Y" fmla="*/ 223442 h 887274"/>
              <a:gd name="GluePoint83X" fmla="*/ 3074075 w 3373761"/>
              <a:gd name="GluePoint83Y" fmla="*/ 222901 h 887274"/>
              <a:gd name="GluePoint84X" fmla="*/ 3207166 w 3373761"/>
              <a:gd name="GluePoint84Y" fmla="*/ 253739 h 887274"/>
              <a:gd name="GluePoint85X" fmla="*/ 3305091 w 3373761"/>
              <a:gd name="GluePoint85Y" fmla="*/ 335974 h 887274"/>
              <a:gd name="GluePoint86X" fmla="*/ 3361898 w 3373761"/>
              <a:gd name="GluePoint86Y" fmla="*/ 453376 h 887274"/>
              <a:gd name="GluePoint87X" fmla="*/ 3371095 w 3373761"/>
              <a:gd name="GluePoint87Y" fmla="*/ 590254 h 887274"/>
              <a:gd name="GluePoint88X" fmla="*/ 2907982 w 3373761"/>
              <a:gd name="GluePoint88Y" fmla="*/ 590254 h 887274"/>
              <a:gd name="GluePoint89X" fmla="*/ 2907982 w 3373761"/>
              <a:gd name="GluePoint89Y" fmla="*/ 590795 h 887274"/>
              <a:gd name="GluePoint90X" fmla="*/ 2918262 w 3373761"/>
              <a:gd name="GluePoint90Y" fmla="*/ 661668 h 887274"/>
              <a:gd name="GluePoint91X" fmla="*/ 2949099 w 3373761"/>
              <a:gd name="GluePoint91Y" fmla="*/ 721181 h 887274"/>
              <a:gd name="GluePoint92X" fmla="*/ 3001578 w 3373761"/>
              <a:gd name="GluePoint92Y" fmla="*/ 761757 h 887274"/>
              <a:gd name="GluePoint93X" fmla="*/ 3077321 w 3373761"/>
              <a:gd name="GluePoint93Y" fmla="*/ 776906 h 887274"/>
              <a:gd name="GluePoint94X" fmla="*/ 3175246 w 3373761"/>
              <a:gd name="GluePoint94Y" fmla="*/ 750937 h 887274"/>
              <a:gd name="GluePoint95X" fmla="*/ 3230430 w 3373761"/>
              <a:gd name="GluePoint95Y" fmla="*/ 672489 h 887274"/>
              <a:gd name="GluePoint96X" fmla="*/ 3361898 w 3373761"/>
              <a:gd name="GluePoint96Y" fmla="*/ 672489 h 887274"/>
              <a:gd name="GluePoint97X" fmla="*/ 3324027 w 3373761"/>
              <a:gd name="GluePoint97Y" fmla="*/ 763921 h 887274"/>
              <a:gd name="GluePoint98X" fmla="*/ 3259645 w 3373761"/>
              <a:gd name="GluePoint98Y" fmla="*/ 831549 h 887274"/>
              <a:gd name="GluePoint99X" fmla="*/ 3175246 w 3373761"/>
              <a:gd name="GluePoint99Y" fmla="*/ 873207 h 887274"/>
              <a:gd name="GluePoint100X" fmla="*/ 3077321 w 3373761"/>
              <a:gd name="GluePoint100Y" fmla="*/ 887274 h 887274"/>
              <a:gd name="GluePoint101X" fmla="*/ 2945853 w 3373761"/>
              <a:gd name="GluePoint101Y" fmla="*/ 862928 h 887274"/>
              <a:gd name="GluePoint102X" fmla="*/ 2849011 w 3373761"/>
              <a:gd name="GluePoint102Y" fmla="*/ 794759 h 887274"/>
              <a:gd name="GluePoint103X" fmla="*/ 2789498 w 3373761"/>
              <a:gd name="GluePoint103Y" fmla="*/ 689801 h 887274"/>
              <a:gd name="GluePoint104X" fmla="*/ 2769481 w 3373761"/>
              <a:gd name="GluePoint104Y" fmla="*/ 555628 h 887274"/>
              <a:gd name="GluePoint105X" fmla="*/ 2790581 w 3373761"/>
              <a:gd name="GluePoint105Y" fmla="*/ 428489 h 887274"/>
              <a:gd name="GluePoint106X" fmla="*/ 2851716 w 3373761"/>
              <a:gd name="GluePoint106Y" fmla="*/ 322449 h 887274"/>
              <a:gd name="GluePoint107X" fmla="*/ 2947476 w 3373761"/>
              <a:gd name="GluePoint107Y" fmla="*/ 249952 h 887274"/>
              <a:gd name="GluePoint108X" fmla="*/ 3074075 w 3373761"/>
              <a:gd name="GluePoint108Y" fmla="*/ 222901 h 887274"/>
              <a:gd name="GluePoint109X" fmla="*/ 1845419 w 3373761"/>
              <a:gd name="GluePoint109Y" fmla="*/ 222901 h 887274"/>
              <a:gd name="GluePoint110X" fmla="*/ 2008807 w 3373761"/>
              <a:gd name="GluePoint110Y" fmla="*/ 276462 h 887274"/>
              <a:gd name="GluePoint111X" fmla="*/ 2068319 w 3373761"/>
              <a:gd name="GluePoint111Y" fmla="*/ 437145 h 887274"/>
              <a:gd name="GluePoint112X" fmla="*/ 2068319 w 3373761"/>
              <a:gd name="GluePoint112Y" fmla="*/ 869420 h 887274"/>
              <a:gd name="GluePoint113X" fmla="*/ 1929277 w 3373761"/>
              <a:gd name="GluePoint113Y" fmla="*/ 869420 h 887274"/>
              <a:gd name="GluePoint114X" fmla="*/ 1929277 w 3373761"/>
              <a:gd name="GluePoint114Y" fmla="*/ 473934 h 887274"/>
              <a:gd name="GluePoint115X" fmla="*/ 1897357 w 3373761"/>
              <a:gd name="GluePoint115Y" fmla="*/ 366271 h 887274"/>
              <a:gd name="GluePoint116X" fmla="*/ 1805925 w 3373761"/>
              <a:gd name="GluePoint116Y" fmla="*/ 332728 h 887274"/>
              <a:gd name="GluePoint117X" fmla="*/ 1742625 w 3373761"/>
              <a:gd name="GluePoint117Y" fmla="*/ 345713 h 887274"/>
              <a:gd name="GluePoint118X" fmla="*/ 1695016 w 3373761"/>
              <a:gd name="GluePoint118Y" fmla="*/ 380879 h 887274"/>
              <a:gd name="GluePoint119X" fmla="*/ 1664719 w 3373761"/>
              <a:gd name="GluePoint119Y" fmla="*/ 433899 h 887274"/>
              <a:gd name="GluePoint120X" fmla="*/ 1653898 w 3373761"/>
              <a:gd name="GluePoint120Y" fmla="*/ 498280 h 887274"/>
              <a:gd name="GluePoint121X" fmla="*/ 1653898 w 3373761"/>
              <a:gd name="GluePoint121Y" fmla="*/ 869961 h 887274"/>
              <a:gd name="GluePoint122X" fmla="*/ 1514856 w 3373761"/>
              <a:gd name="GluePoint122Y" fmla="*/ 869961 h 887274"/>
              <a:gd name="GluePoint123X" fmla="*/ 1514856 w 3373761"/>
              <a:gd name="GluePoint123Y" fmla="*/ 240214 h 887274"/>
              <a:gd name="GluePoint124X" fmla="*/ 1515938 w 3373761"/>
              <a:gd name="GluePoint124Y" fmla="*/ 240214 h 887274"/>
              <a:gd name="GluePoint125X" fmla="*/ 1647406 w 3373761"/>
              <a:gd name="GluePoint125Y" fmla="*/ 240214 h 887274"/>
              <a:gd name="GluePoint126X" fmla="*/ 1647406 w 3373761"/>
              <a:gd name="GluePoint126Y" fmla="*/ 332728 h 887274"/>
              <a:gd name="GluePoint127X" fmla="*/ 1649570 w 3373761"/>
              <a:gd name="GluePoint127Y" fmla="*/ 334892 h 887274"/>
              <a:gd name="GluePoint128X" fmla="*/ 1732346 w 3373761"/>
              <a:gd name="GluePoint128Y" fmla="*/ 252657 h 887274"/>
              <a:gd name="GluePoint129X" fmla="*/ 1845419 w 3373761"/>
              <a:gd name="GluePoint129Y" fmla="*/ 222901 h 887274"/>
              <a:gd name="GluePoint130X" fmla="*/ 0 w 3373761"/>
              <a:gd name="GluePoint130Y" fmla="*/ 0 h 887274"/>
              <a:gd name="GluePoint131X" fmla="*/ 152568 w 3373761"/>
              <a:gd name="GluePoint131Y" fmla="*/ 0 h 887274"/>
              <a:gd name="GluePoint132X" fmla="*/ 152568 w 3373761"/>
              <a:gd name="GluePoint132Y" fmla="*/ 346253 h 887274"/>
              <a:gd name="GluePoint133X" fmla="*/ 548053 w 3373761"/>
              <a:gd name="GluePoint133Y" fmla="*/ 346253 h 887274"/>
              <a:gd name="GluePoint134X" fmla="*/ 548053 w 3373761"/>
              <a:gd name="GluePoint134Y" fmla="*/ 0 h 887274"/>
              <a:gd name="GluePoint135X" fmla="*/ 700621 w 3373761"/>
              <a:gd name="GluePoint135Y" fmla="*/ 0 h 887274"/>
              <a:gd name="GluePoint136X" fmla="*/ 700621 w 3373761"/>
              <a:gd name="GluePoint136Y" fmla="*/ 869960 h 887274"/>
              <a:gd name="GluePoint137X" fmla="*/ 548053 w 3373761"/>
              <a:gd name="GluePoint137Y" fmla="*/ 869960 h 887274"/>
              <a:gd name="GluePoint138X" fmla="*/ 548053 w 3373761"/>
              <a:gd name="GluePoint138Y" fmla="*/ 477721 h 887274"/>
              <a:gd name="GluePoint139X" fmla="*/ 152568 w 3373761"/>
              <a:gd name="GluePoint139Y" fmla="*/ 477721 h 887274"/>
              <a:gd name="GluePoint140X" fmla="*/ 152568 w 3373761"/>
              <a:gd name="GluePoint140Y" fmla="*/ 869960 h 887274"/>
              <a:gd name="GluePoint141X" fmla="*/ 0 w 3373761"/>
              <a:gd name="GluePoint141Y" fmla="*/ 869960 h 887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 ang="0">
                <a:pos x="GluePoint78X" y="GluePoint78Y"/>
              </a:cxn>
              <a:cxn ang="0">
                <a:pos x="GluePoint79X" y="GluePoint79Y"/>
              </a:cxn>
              <a:cxn ang="0">
                <a:pos x="GluePoint80X" y="GluePoint80Y"/>
              </a:cxn>
              <a:cxn ang="0">
                <a:pos x="GluePoint81X" y="GluePoint81Y"/>
              </a:cxn>
              <a:cxn ang="0">
                <a:pos x="GluePoint82X" y="GluePoint82Y"/>
              </a:cxn>
              <a:cxn ang="0">
                <a:pos x="GluePoint83X" y="GluePoint83Y"/>
              </a:cxn>
              <a:cxn ang="0">
                <a:pos x="GluePoint84X" y="GluePoint84Y"/>
              </a:cxn>
              <a:cxn ang="0">
                <a:pos x="GluePoint85X" y="GluePoint85Y"/>
              </a:cxn>
              <a:cxn ang="0">
                <a:pos x="GluePoint86X" y="GluePoint86Y"/>
              </a:cxn>
              <a:cxn ang="0">
                <a:pos x="GluePoint87X" y="GluePoint87Y"/>
              </a:cxn>
              <a:cxn ang="0">
                <a:pos x="GluePoint88X" y="GluePoint88Y"/>
              </a:cxn>
              <a:cxn ang="0">
                <a:pos x="GluePoint89X" y="GluePoint89Y"/>
              </a:cxn>
              <a:cxn ang="0">
                <a:pos x="GluePoint90X" y="GluePoint90Y"/>
              </a:cxn>
              <a:cxn ang="0">
                <a:pos x="GluePoint91X" y="GluePoint91Y"/>
              </a:cxn>
              <a:cxn ang="0">
                <a:pos x="GluePoint92X" y="GluePoint92Y"/>
              </a:cxn>
              <a:cxn ang="0">
                <a:pos x="GluePoint93X" y="GluePoint93Y"/>
              </a:cxn>
              <a:cxn ang="0">
                <a:pos x="GluePoint94X" y="GluePoint94Y"/>
              </a:cxn>
              <a:cxn ang="0">
                <a:pos x="GluePoint95X" y="GluePoint95Y"/>
              </a:cxn>
              <a:cxn ang="0">
                <a:pos x="GluePoint96X" y="GluePoint96Y"/>
              </a:cxn>
              <a:cxn ang="0">
                <a:pos x="GluePoint97X" y="GluePoint97Y"/>
              </a:cxn>
              <a:cxn ang="0">
                <a:pos x="GluePoint98X" y="GluePoint98Y"/>
              </a:cxn>
              <a:cxn ang="0">
                <a:pos x="GluePoint99X" y="GluePoint99Y"/>
              </a:cxn>
              <a:cxn ang="0">
                <a:pos x="GluePoint100X" y="GluePoint100Y"/>
              </a:cxn>
              <a:cxn ang="0">
                <a:pos x="GluePoint101X" y="GluePoint101Y"/>
              </a:cxn>
              <a:cxn ang="0">
                <a:pos x="GluePoint102X" y="GluePoint102Y"/>
              </a:cxn>
              <a:cxn ang="0">
                <a:pos x="GluePoint103X" y="GluePoint103Y"/>
              </a:cxn>
              <a:cxn ang="0">
                <a:pos x="GluePoint104X" y="GluePoint104Y"/>
              </a:cxn>
              <a:cxn ang="0">
                <a:pos x="GluePoint105X" y="GluePoint105Y"/>
              </a:cxn>
              <a:cxn ang="0">
                <a:pos x="GluePoint106X" y="GluePoint106Y"/>
              </a:cxn>
              <a:cxn ang="0">
                <a:pos x="GluePoint107X" y="GluePoint107Y"/>
              </a:cxn>
              <a:cxn ang="0">
                <a:pos x="GluePoint108X" y="GluePoint108Y"/>
              </a:cxn>
              <a:cxn ang="0">
                <a:pos x="GluePoint109X" y="GluePoint109Y"/>
              </a:cxn>
              <a:cxn ang="0">
                <a:pos x="GluePoint110X" y="GluePoint110Y"/>
              </a:cxn>
              <a:cxn ang="0">
                <a:pos x="GluePoint111X" y="GluePoint111Y"/>
              </a:cxn>
              <a:cxn ang="0">
                <a:pos x="GluePoint112X" y="GluePoint112Y"/>
              </a:cxn>
              <a:cxn ang="0">
                <a:pos x="GluePoint113X" y="GluePoint113Y"/>
              </a:cxn>
              <a:cxn ang="0">
                <a:pos x="GluePoint114X" y="GluePoint114Y"/>
              </a:cxn>
              <a:cxn ang="0">
                <a:pos x="GluePoint115X" y="GluePoint115Y"/>
              </a:cxn>
              <a:cxn ang="0">
                <a:pos x="GluePoint116X" y="GluePoint116Y"/>
              </a:cxn>
              <a:cxn ang="0">
                <a:pos x="GluePoint117X" y="GluePoint117Y"/>
              </a:cxn>
              <a:cxn ang="0">
                <a:pos x="GluePoint118X" y="GluePoint118Y"/>
              </a:cxn>
              <a:cxn ang="0">
                <a:pos x="GluePoint119X" y="GluePoint119Y"/>
              </a:cxn>
              <a:cxn ang="0">
                <a:pos x="GluePoint120X" y="GluePoint120Y"/>
              </a:cxn>
              <a:cxn ang="0">
                <a:pos x="GluePoint121X" y="GluePoint121Y"/>
              </a:cxn>
              <a:cxn ang="0">
                <a:pos x="GluePoint122X" y="GluePoint122Y"/>
              </a:cxn>
              <a:cxn ang="0">
                <a:pos x="GluePoint123X" y="GluePoint123Y"/>
              </a:cxn>
              <a:cxn ang="0">
                <a:pos x="GluePoint124X" y="GluePoint124Y"/>
              </a:cxn>
              <a:cxn ang="0">
                <a:pos x="GluePoint125X" y="GluePoint125Y"/>
              </a:cxn>
              <a:cxn ang="0">
                <a:pos x="GluePoint126X" y="GluePoint126Y"/>
              </a:cxn>
              <a:cxn ang="0">
                <a:pos x="GluePoint127X" y="GluePoint127Y"/>
              </a:cxn>
              <a:cxn ang="0">
                <a:pos x="GluePoint128X" y="GluePoint128Y"/>
              </a:cxn>
              <a:cxn ang="0">
                <a:pos x="GluePoint129X" y="GluePoint129Y"/>
              </a:cxn>
              <a:cxn ang="0">
                <a:pos x="GluePoint130X" y="GluePoint130Y"/>
              </a:cxn>
              <a:cxn ang="0">
                <a:pos x="GluePoint131X" y="GluePoint131Y"/>
              </a:cxn>
              <a:cxn ang="0">
                <a:pos x="GluePoint132X" y="GluePoint132Y"/>
              </a:cxn>
              <a:cxn ang="0">
                <a:pos x="GluePoint133X" y="GluePoint133Y"/>
              </a:cxn>
              <a:cxn ang="0">
                <a:pos x="GluePoint134X" y="GluePoint134Y"/>
              </a:cxn>
              <a:cxn ang="0">
                <a:pos x="GluePoint135X" y="GluePoint135Y"/>
              </a:cxn>
              <a:cxn ang="0">
                <a:pos x="GluePoint136X" y="GluePoint136Y"/>
              </a:cxn>
              <a:cxn ang="0">
                <a:pos x="GluePoint137X" y="GluePoint137Y"/>
              </a:cxn>
              <a:cxn ang="0">
                <a:pos x="GluePoint138X" y="GluePoint138Y"/>
              </a:cxn>
              <a:cxn ang="0">
                <a:pos x="GluePoint139X" y="GluePoint139Y"/>
              </a:cxn>
              <a:cxn ang="0">
                <a:pos x="GluePoint140X" y="GluePoint140Y"/>
              </a:cxn>
              <a:cxn ang="0">
                <a:pos x="GluePoint141X" y="GluePoint141Y"/>
              </a:cxn>
            </a:cxnLst>
            <a:rect l="textAreaLeft" t="textAreaTop" r="textAreaRight" b="textAreaBottom"/>
            <a:pathLst>
              <a:path w="3373761" h="887274">
                <a:moveTo>
                  <a:pt x="1238936" y="554546"/>
                </a:moveTo>
                <a:lnTo>
                  <a:pt x="1238936" y="554802"/>
                </a:lnTo>
                <a:lnTo>
                  <a:pt x="1204175" y="571250"/>
                </a:lnTo>
                <a:cubicBezTo>
                  <a:pt x="1191191" y="575376"/>
                  <a:pt x="1176989" y="578081"/>
                  <a:pt x="1161570" y="579433"/>
                </a:cubicBezTo>
                <a:cubicBezTo>
                  <a:pt x="1130732" y="582138"/>
                  <a:pt x="1099894" y="586467"/>
                  <a:pt x="1069055" y="592418"/>
                </a:cubicBezTo>
                <a:cubicBezTo>
                  <a:pt x="1054448" y="595123"/>
                  <a:pt x="1040381" y="598369"/>
                  <a:pt x="1026315" y="602697"/>
                </a:cubicBezTo>
                <a:cubicBezTo>
                  <a:pt x="1012248" y="607025"/>
                  <a:pt x="1000346" y="613518"/>
                  <a:pt x="989526" y="621092"/>
                </a:cubicBezTo>
                <a:cubicBezTo>
                  <a:pt x="978705" y="628666"/>
                  <a:pt x="970590" y="638945"/>
                  <a:pt x="964639" y="651389"/>
                </a:cubicBezTo>
                <a:cubicBezTo>
                  <a:pt x="958687" y="663832"/>
                  <a:pt x="955441" y="678981"/>
                  <a:pt x="955441" y="696835"/>
                </a:cubicBezTo>
                <a:cubicBezTo>
                  <a:pt x="955441" y="712524"/>
                  <a:pt x="959770" y="725509"/>
                  <a:pt x="968967" y="735788"/>
                </a:cubicBezTo>
                <a:cubicBezTo>
                  <a:pt x="977623" y="746608"/>
                  <a:pt x="988444" y="754724"/>
                  <a:pt x="1001428" y="760675"/>
                </a:cubicBezTo>
                <a:cubicBezTo>
                  <a:pt x="1013872" y="766626"/>
                  <a:pt x="1027938" y="770954"/>
                  <a:pt x="1043086" y="773659"/>
                </a:cubicBezTo>
                <a:cubicBezTo>
                  <a:pt x="1058235" y="776365"/>
                  <a:pt x="1071760" y="777447"/>
                  <a:pt x="1083663" y="777447"/>
                </a:cubicBezTo>
                <a:cubicBezTo>
                  <a:pt x="1098811" y="777447"/>
                  <a:pt x="1115583" y="775283"/>
                  <a:pt x="1133437" y="771495"/>
                </a:cubicBezTo>
                <a:cubicBezTo>
                  <a:pt x="1151290" y="767708"/>
                  <a:pt x="1168062" y="760675"/>
                  <a:pt x="1183752" y="750937"/>
                </a:cubicBezTo>
                <a:cubicBezTo>
                  <a:pt x="1199441" y="741198"/>
                  <a:pt x="1212967" y="728755"/>
                  <a:pt x="1223246" y="713606"/>
                </a:cubicBezTo>
                <a:cubicBezTo>
                  <a:pt x="1233526" y="698458"/>
                  <a:pt x="1238936" y="680063"/>
                  <a:pt x="1238936" y="658422"/>
                </a:cubicBezTo>
                <a:lnTo>
                  <a:pt x="1238936" y="554802"/>
                </a:lnTo>
                <a:lnTo>
                  <a:pt x="1239477" y="554546"/>
                </a:lnTo>
                <a:close/>
                <a:moveTo>
                  <a:pt x="3072993" y="332187"/>
                </a:moveTo>
                <a:cubicBezTo>
                  <a:pt x="3048647" y="332187"/>
                  <a:pt x="3026466" y="336515"/>
                  <a:pt x="3006448" y="345172"/>
                </a:cubicBezTo>
                <a:cubicBezTo>
                  <a:pt x="2986430" y="353828"/>
                  <a:pt x="2969658" y="365730"/>
                  <a:pt x="2955051" y="380338"/>
                </a:cubicBezTo>
                <a:cubicBezTo>
                  <a:pt x="2940984" y="395486"/>
                  <a:pt x="2929623" y="412799"/>
                  <a:pt x="2920967" y="433358"/>
                </a:cubicBezTo>
                <a:cubicBezTo>
                  <a:pt x="2912310" y="453917"/>
                  <a:pt x="2907982" y="475557"/>
                  <a:pt x="2906900" y="499362"/>
                </a:cubicBezTo>
                <a:lnTo>
                  <a:pt x="3231512" y="499362"/>
                </a:lnTo>
                <a:cubicBezTo>
                  <a:pt x="3229889" y="477721"/>
                  <a:pt x="3225020" y="456081"/>
                  <a:pt x="3217446" y="436063"/>
                </a:cubicBezTo>
                <a:cubicBezTo>
                  <a:pt x="3209871" y="416045"/>
                  <a:pt x="3199051" y="398192"/>
                  <a:pt x="3185525" y="383043"/>
                </a:cubicBezTo>
                <a:cubicBezTo>
                  <a:pt x="3172000" y="367894"/>
                  <a:pt x="3155769" y="355992"/>
                  <a:pt x="3136833" y="346254"/>
                </a:cubicBezTo>
                <a:cubicBezTo>
                  <a:pt x="3117898" y="337056"/>
                  <a:pt x="3096257" y="332187"/>
                  <a:pt x="3072993" y="332187"/>
                </a:cubicBezTo>
                <a:close/>
                <a:moveTo>
                  <a:pt x="2180851" y="240213"/>
                </a:moveTo>
                <a:lnTo>
                  <a:pt x="2692115" y="240213"/>
                </a:lnTo>
                <a:lnTo>
                  <a:pt x="2692115" y="337597"/>
                </a:lnTo>
                <a:lnTo>
                  <a:pt x="2331796" y="760133"/>
                </a:lnTo>
                <a:lnTo>
                  <a:pt x="2710510" y="760133"/>
                </a:lnTo>
                <a:lnTo>
                  <a:pt x="2710510" y="869960"/>
                </a:lnTo>
                <a:lnTo>
                  <a:pt x="2156505" y="869960"/>
                </a:lnTo>
                <a:lnTo>
                  <a:pt x="2156505" y="772577"/>
                </a:lnTo>
                <a:lnTo>
                  <a:pt x="2504922" y="349499"/>
                </a:lnTo>
                <a:lnTo>
                  <a:pt x="2180851" y="349499"/>
                </a:lnTo>
                <a:close/>
                <a:moveTo>
                  <a:pt x="1123699" y="223442"/>
                </a:moveTo>
                <a:cubicBezTo>
                  <a:pt x="1154537" y="223442"/>
                  <a:pt x="1184834" y="226688"/>
                  <a:pt x="1215131" y="233180"/>
                </a:cubicBezTo>
                <a:cubicBezTo>
                  <a:pt x="1244887" y="239673"/>
                  <a:pt x="1271938" y="250493"/>
                  <a:pt x="1296284" y="265101"/>
                </a:cubicBezTo>
                <a:cubicBezTo>
                  <a:pt x="1320089" y="279708"/>
                  <a:pt x="1339565" y="298644"/>
                  <a:pt x="1354173" y="321908"/>
                </a:cubicBezTo>
                <a:cubicBezTo>
                  <a:pt x="1368781" y="345172"/>
                  <a:pt x="1376355" y="373305"/>
                  <a:pt x="1376355" y="406307"/>
                </a:cubicBezTo>
                <a:lnTo>
                  <a:pt x="1376355" y="729837"/>
                </a:lnTo>
                <a:lnTo>
                  <a:pt x="1378519" y="729837"/>
                </a:lnTo>
                <a:cubicBezTo>
                  <a:pt x="1378519" y="747150"/>
                  <a:pt x="1380683" y="759052"/>
                  <a:pt x="1385011" y="766626"/>
                </a:cubicBezTo>
                <a:cubicBezTo>
                  <a:pt x="1389339" y="773659"/>
                  <a:pt x="1397996" y="777447"/>
                  <a:pt x="1410980" y="777447"/>
                </a:cubicBezTo>
                <a:lnTo>
                  <a:pt x="1425588" y="777447"/>
                </a:lnTo>
                <a:cubicBezTo>
                  <a:pt x="1431539" y="777447"/>
                  <a:pt x="1438031" y="776906"/>
                  <a:pt x="1445064" y="775283"/>
                </a:cubicBezTo>
                <a:lnTo>
                  <a:pt x="1445064" y="871584"/>
                </a:lnTo>
                <a:cubicBezTo>
                  <a:pt x="1440195" y="873207"/>
                  <a:pt x="1433703" y="874830"/>
                  <a:pt x="1426129" y="876994"/>
                </a:cubicBezTo>
                <a:cubicBezTo>
                  <a:pt x="1418554" y="879158"/>
                  <a:pt x="1410439" y="880781"/>
                  <a:pt x="1402324" y="882405"/>
                </a:cubicBezTo>
                <a:cubicBezTo>
                  <a:pt x="1394209" y="884028"/>
                  <a:pt x="1386093" y="885110"/>
                  <a:pt x="1377978" y="886192"/>
                </a:cubicBezTo>
                <a:cubicBezTo>
                  <a:pt x="1369863" y="887274"/>
                  <a:pt x="1362829" y="887274"/>
                  <a:pt x="1357419" y="887274"/>
                </a:cubicBezTo>
                <a:cubicBezTo>
                  <a:pt x="1328745" y="887274"/>
                  <a:pt x="1305481" y="881323"/>
                  <a:pt x="1286545" y="869961"/>
                </a:cubicBezTo>
                <a:cubicBezTo>
                  <a:pt x="1267610" y="858600"/>
                  <a:pt x="1255707" y="838582"/>
                  <a:pt x="1249756" y="810449"/>
                </a:cubicBezTo>
                <a:cubicBezTo>
                  <a:pt x="1222164" y="837500"/>
                  <a:pt x="1188080" y="856977"/>
                  <a:pt x="1148044" y="868879"/>
                </a:cubicBezTo>
                <a:cubicBezTo>
                  <a:pt x="1108009" y="880781"/>
                  <a:pt x="1069055" y="887274"/>
                  <a:pt x="1031725" y="887274"/>
                </a:cubicBezTo>
                <a:cubicBezTo>
                  <a:pt x="1003051" y="887274"/>
                  <a:pt x="976000" y="883487"/>
                  <a:pt x="950031" y="875912"/>
                </a:cubicBezTo>
                <a:cubicBezTo>
                  <a:pt x="924062" y="868338"/>
                  <a:pt x="901339" y="856977"/>
                  <a:pt x="881322" y="841828"/>
                </a:cubicBezTo>
                <a:cubicBezTo>
                  <a:pt x="861304" y="826679"/>
                  <a:pt x="845614" y="807744"/>
                  <a:pt x="833712" y="784480"/>
                </a:cubicBezTo>
                <a:cubicBezTo>
                  <a:pt x="821809" y="761216"/>
                  <a:pt x="815858" y="734165"/>
                  <a:pt x="815858" y="703327"/>
                </a:cubicBezTo>
                <a:cubicBezTo>
                  <a:pt x="815858" y="664373"/>
                  <a:pt x="822891" y="632453"/>
                  <a:pt x="836958" y="608107"/>
                </a:cubicBezTo>
                <a:cubicBezTo>
                  <a:pt x="851024" y="583761"/>
                  <a:pt x="869960" y="564826"/>
                  <a:pt x="893224" y="550759"/>
                </a:cubicBezTo>
                <a:cubicBezTo>
                  <a:pt x="916488" y="537234"/>
                  <a:pt x="942457" y="526954"/>
                  <a:pt x="971131" y="521003"/>
                </a:cubicBezTo>
                <a:cubicBezTo>
                  <a:pt x="999805" y="515052"/>
                  <a:pt x="1029020" y="510183"/>
                  <a:pt x="1058235" y="506937"/>
                </a:cubicBezTo>
                <a:cubicBezTo>
                  <a:pt x="1083122" y="502067"/>
                  <a:pt x="1107468" y="498821"/>
                  <a:pt x="1130191" y="496657"/>
                </a:cubicBezTo>
                <a:cubicBezTo>
                  <a:pt x="1152913" y="494493"/>
                  <a:pt x="1172931" y="491247"/>
                  <a:pt x="1190244" y="486378"/>
                </a:cubicBezTo>
                <a:cubicBezTo>
                  <a:pt x="1207557" y="481509"/>
                  <a:pt x="1221623" y="473934"/>
                  <a:pt x="1231903" y="463655"/>
                </a:cubicBezTo>
                <a:cubicBezTo>
                  <a:pt x="1242182" y="453376"/>
                  <a:pt x="1247051" y="438227"/>
                  <a:pt x="1247051" y="418209"/>
                </a:cubicBezTo>
                <a:cubicBezTo>
                  <a:pt x="1247051" y="400356"/>
                  <a:pt x="1242723" y="385748"/>
                  <a:pt x="1234066" y="374387"/>
                </a:cubicBezTo>
                <a:cubicBezTo>
                  <a:pt x="1225410" y="363025"/>
                  <a:pt x="1215131" y="354369"/>
                  <a:pt x="1202146" y="348418"/>
                </a:cubicBezTo>
                <a:cubicBezTo>
                  <a:pt x="1189703" y="342466"/>
                  <a:pt x="1175636" y="338138"/>
                  <a:pt x="1159947" y="335974"/>
                </a:cubicBezTo>
                <a:cubicBezTo>
                  <a:pt x="1144257" y="333810"/>
                  <a:pt x="1129650" y="332728"/>
                  <a:pt x="1116124" y="332728"/>
                </a:cubicBezTo>
                <a:cubicBezTo>
                  <a:pt x="1077171" y="332728"/>
                  <a:pt x="1045251" y="340843"/>
                  <a:pt x="1019823" y="357074"/>
                </a:cubicBezTo>
                <a:cubicBezTo>
                  <a:pt x="994395" y="373305"/>
                  <a:pt x="980328" y="398733"/>
                  <a:pt x="977082" y="432817"/>
                </a:cubicBezTo>
                <a:lnTo>
                  <a:pt x="838040" y="432817"/>
                </a:lnTo>
                <a:cubicBezTo>
                  <a:pt x="840745" y="392240"/>
                  <a:pt x="850483" y="358697"/>
                  <a:pt x="867255" y="331646"/>
                </a:cubicBezTo>
                <a:cubicBezTo>
                  <a:pt x="884568" y="305136"/>
                  <a:pt x="906208" y="283495"/>
                  <a:pt x="932177" y="267265"/>
                </a:cubicBezTo>
                <a:cubicBezTo>
                  <a:pt x="958687" y="251034"/>
                  <a:pt x="988444" y="239673"/>
                  <a:pt x="1021446" y="233180"/>
                </a:cubicBezTo>
                <a:cubicBezTo>
                  <a:pt x="1054448" y="226688"/>
                  <a:pt x="1088532" y="223442"/>
                  <a:pt x="1123699" y="223442"/>
                </a:cubicBezTo>
                <a:close/>
                <a:moveTo>
                  <a:pt x="3074075" y="222901"/>
                </a:moveTo>
                <a:cubicBezTo>
                  <a:pt x="3123849" y="222901"/>
                  <a:pt x="3168212" y="233180"/>
                  <a:pt x="3207166" y="253739"/>
                </a:cubicBezTo>
                <a:cubicBezTo>
                  <a:pt x="3246660" y="274298"/>
                  <a:pt x="3279122" y="301890"/>
                  <a:pt x="3305091" y="335974"/>
                </a:cubicBezTo>
                <a:cubicBezTo>
                  <a:pt x="3331060" y="370059"/>
                  <a:pt x="3349995" y="409012"/>
                  <a:pt x="3361898" y="453376"/>
                </a:cubicBezTo>
                <a:cubicBezTo>
                  <a:pt x="3373800" y="497739"/>
                  <a:pt x="3376505" y="543185"/>
                  <a:pt x="3371095" y="590254"/>
                </a:cubicBezTo>
                <a:lnTo>
                  <a:pt x="2907982" y="590254"/>
                </a:lnTo>
                <a:lnTo>
                  <a:pt x="2907982" y="590795"/>
                </a:lnTo>
                <a:cubicBezTo>
                  <a:pt x="2907982" y="615141"/>
                  <a:pt x="2911228" y="638945"/>
                  <a:pt x="2918262" y="661668"/>
                </a:cubicBezTo>
                <a:cubicBezTo>
                  <a:pt x="2925295" y="684391"/>
                  <a:pt x="2935574" y="704409"/>
                  <a:pt x="2949099" y="721181"/>
                </a:cubicBezTo>
                <a:cubicBezTo>
                  <a:pt x="2963166" y="738493"/>
                  <a:pt x="2980479" y="752019"/>
                  <a:pt x="3001578" y="761757"/>
                </a:cubicBezTo>
                <a:cubicBezTo>
                  <a:pt x="3022678" y="772036"/>
                  <a:pt x="3048106" y="776906"/>
                  <a:pt x="3077321" y="776906"/>
                </a:cubicBezTo>
                <a:cubicBezTo>
                  <a:pt x="3117898" y="776906"/>
                  <a:pt x="3150359" y="768249"/>
                  <a:pt x="3175246" y="750937"/>
                </a:cubicBezTo>
                <a:cubicBezTo>
                  <a:pt x="3200133" y="733624"/>
                  <a:pt x="3218528" y="707114"/>
                  <a:pt x="3230430" y="672489"/>
                </a:cubicBezTo>
                <a:lnTo>
                  <a:pt x="3361898" y="672489"/>
                </a:lnTo>
                <a:cubicBezTo>
                  <a:pt x="3354324" y="706573"/>
                  <a:pt x="3341880" y="736870"/>
                  <a:pt x="3324027" y="763921"/>
                </a:cubicBezTo>
                <a:cubicBezTo>
                  <a:pt x="3306173" y="790431"/>
                  <a:pt x="3284532" y="813154"/>
                  <a:pt x="3259645" y="831549"/>
                </a:cubicBezTo>
                <a:cubicBezTo>
                  <a:pt x="3234217" y="849943"/>
                  <a:pt x="3206084" y="863469"/>
                  <a:pt x="3175246" y="873207"/>
                </a:cubicBezTo>
                <a:cubicBezTo>
                  <a:pt x="3143867" y="882405"/>
                  <a:pt x="3111405" y="887274"/>
                  <a:pt x="3077321" y="887274"/>
                </a:cubicBezTo>
                <a:cubicBezTo>
                  <a:pt x="3027547" y="887274"/>
                  <a:pt x="2983725" y="879158"/>
                  <a:pt x="2945853" y="862928"/>
                </a:cubicBezTo>
                <a:cubicBezTo>
                  <a:pt x="2907441" y="846697"/>
                  <a:pt x="2875521" y="823974"/>
                  <a:pt x="2849011" y="794759"/>
                </a:cubicBezTo>
                <a:cubicBezTo>
                  <a:pt x="2822501" y="765544"/>
                  <a:pt x="2802483" y="730378"/>
                  <a:pt x="2789498" y="689801"/>
                </a:cubicBezTo>
                <a:cubicBezTo>
                  <a:pt x="2775973" y="649225"/>
                  <a:pt x="2769481" y="604320"/>
                  <a:pt x="2769481" y="555628"/>
                </a:cubicBezTo>
                <a:cubicBezTo>
                  <a:pt x="2769481" y="510724"/>
                  <a:pt x="2776514" y="468524"/>
                  <a:pt x="2790581" y="428489"/>
                </a:cubicBezTo>
                <a:cubicBezTo>
                  <a:pt x="2804647" y="388453"/>
                  <a:pt x="2825206" y="352746"/>
                  <a:pt x="2851716" y="322449"/>
                </a:cubicBezTo>
                <a:cubicBezTo>
                  <a:pt x="2878226" y="292152"/>
                  <a:pt x="2910146" y="267806"/>
                  <a:pt x="2947476" y="249952"/>
                </a:cubicBezTo>
                <a:cubicBezTo>
                  <a:pt x="2984807" y="232098"/>
                  <a:pt x="3027006" y="222901"/>
                  <a:pt x="3074075" y="222901"/>
                </a:cubicBezTo>
                <a:close/>
                <a:moveTo>
                  <a:pt x="1845419" y="222901"/>
                </a:moveTo>
                <a:cubicBezTo>
                  <a:pt x="1914670" y="222901"/>
                  <a:pt x="1968772" y="240755"/>
                  <a:pt x="2008807" y="276462"/>
                </a:cubicBezTo>
                <a:cubicBezTo>
                  <a:pt x="2048302" y="312169"/>
                  <a:pt x="2068319" y="365730"/>
                  <a:pt x="2068319" y="437145"/>
                </a:cubicBezTo>
                <a:lnTo>
                  <a:pt x="2068319" y="869420"/>
                </a:lnTo>
                <a:lnTo>
                  <a:pt x="1929277" y="869420"/>
                </a:lnTo>
                <a:lnTo>
                  <a:pt x="1929277" y="473934"/>
                </a:lnTo>
                <a:cubicBezTo>
                  <a:pt x="1927654" y="424161"/>
                  <a:pt x="1916834" y="388453"/>
                  <a:pt x="1897357" y="366271"/>
                </a:cubicBezTo>
                <a:cubicBezTo>
                  <a:pt x="1877880" y="344090"/>
                  <a:pt x="1847583" y="332728"/>
                  <a:pt x="1805925" y="332728"/>
                </a:cubicBezTo>
                <a:cubicBezTo>
                  <a:pt x="1782120" y="332728"/>
                  <a:pt x="1761020" y="337056"/>
                  <a:pt x="1742625" y="345713"/>
                </a:cubicBezTo>
                <a:cubicBezTo>
                  <a:pt x="1723690" y="354369"/>
                  <a:pt x="1708000" y="366271"/>
                  <a:pt x="1695016" y="380879"/>
                </a:cubicBezTo>
                <a:cubicBezTo>
                  <a:pt x="1682031" y="396027"/>
                  <a:pt x="1671752" y="413340"/>
                  <a:pt x="1664719" y="433899"/>
                </a:cubicBezTo>
                <a:cubicBezTo>
                  <a:pt x="1657685" y="454458"/>
                  <a:pt x="1653898" y="475557"/>
                  <a:pt x="1653898" y="498280"/>
                </a:cubicBezTo>
                <a:lnTo>
                  <a:pt x="1653898" y="869961"/>
                </a:lnTo>
                <a:lnTo>
                  <a:pt x="1514856" y="869961"/>
                </a:lnTo>
                <a:lnTo>
                  <a:pt x="1514856" y="240214"/>
                </a:lnTo>
                <a:lnTo>
                  <a:pt x="1515938" y="240214"/>
                </a:lnTo>
                <a:lnTo>
                  <a:pt x="1647406" y="240214"/>
                </a:lnTo>
                <a:lnTo>
                  <a:pt x="1647406" y="332728"/>
                </a:lnTo>
                <a:lnTo>
                  <a:pt x="1649570" y="334892"/>
                </a:lnTo>
                <a:cubicBezTo>
                  <a:pt x="1670670" y="300267"/>
                  <a:pt x="1698262" y="272675"/>
                  <a:pt x="1732346" y="252657"/>
                </a:cubicBezTo>
                <a:cubicBezTo>
                  <a:pt x="1766430" y="232639"/>
                  <a:pt x="1804302" y="222901"/>
                  <a:pt x="1845419" y="222901"/>
                </a:cubicBezTo>
                <a:close/>
                <a:moveTo>
                  <a:pt x="0" y="0"/>
                </a:moveTo>
                <a:lnTo>
                  <a:pt x="152568" y="0"/>
                </a:lnTo>
                <a:lnTo>
                  <a:pt x="152568" y="346253"/>
                </a:lnTo>
                <a:lnTo>
                  <a:pt x="548053" y="346253"/>
                </a:lnTo>
                <a:lnTo>
                  <a:pt x="548053" y="0"/>
                </a:lnTo>
                <a:lnTo>
                  <a:pt x="700621" y="0"/>
                </a:lnTo>
                <a:lnTo>
                  <a:pt x="700621" y="869960"/>
                </a:lnTo>
                <a:lnTo>
                  <a:pt x="548053" y="869960"/>
                </a:lnTo>
                <a:lnTo>
                  <a:pt x="548053" y="477721"/>
                </a:lnTo>
                <a:lnTo>
                  <a:pt x="152568" y="477721"/>
                </a:lnTo>
                <a:lnTo>
                  <a:pt x="152568" y="869960"/>
                </a:lnTo>
                <a:lnTo>
                  <a:pt x="0" y="869960"/>
                </a:lnTo>
                <a:close/>
              </a:path>
            </a:pathLst>
          </a:custGeom>
          <a:solidFill>
            <a:schemeClr val="tx1"/>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159" name="PlaceHolder 3"/>
          <p:cNvSpPr>
            <a:spLocks noGrp="1"/>
          </p:cNvSpPr>
          <p:nvPr>
            <p:ph type="body"/>
          </p:nvPr>
        </p:nvSpPr>
        <p:spPr>
          <a:xfrm>
            <a:off x="450720" y="4062600"/>
            <a:ext cx="3603960" cy="624960"/>
          </a:xfrm>
          <a:prstGeom prst="rect">
            <a:avLst/>
          </a:prstGeom>
          <a:noFill/>
          <a:ln w="0">
            <a:noFill/>
          </a:ln>
        </p:spPr>
        <p:txBody>
          <a:bodyPr lIns="0" tIns="0" rIns="0" bIns="0" anchor="b">
            <a:noAutofit/>
          </a:bodyPr>
          <a:lstStyle/>
          <a:p>
            <a:pPr indent="0">
              <a:lnSpc>
                <a:spcPct val="85000"/>
              </a:lnSpc>
              <a:buNone/>
            </a:pPr>
            <a:r>
              <a:rPr lang="en-US" sz="2190" b="0" u="none" strike="noStrike">
                <a:solidFill>
                  <a:schemeClr val="lt1"/>
                </a:solidFill>
                <a:effectLst/>
                <a:uFillTx/>
                <a:latin typeface="Arial"/>
              </a:rPr>
              <a:t>Hier is ruimte </a:t>
            </a:r>
            <a:br>
              <a:rPr sz="2190"/>
            </a:br>
            <a:r>
              <a:rPr lang="en-US" sz="2190" b="0" u="none" strike="noStrike">
                <a:solidFill>
                  <a:schemeClr val="lt1"/>
                </a:solidFill>
                <a:effectLst/>
                <a:uFillTx/>
                <a:latin typeface="Arial"/>
              </a:rPr>
              <a:t>voor een ondertitel</a:t>
            </a:r>
            <a:endParaRPr lang="en-US" sz="2190" b="0" u="none" strike="noStrike">
              <a:solidFill>
                <a:schemeClr val="dk1"/>
              </a:solidFill>
              <a:effectLst/>
              <a:uFillTx/>
              <a:latin typeface="Arial"/>
            </a:endParaRPr>
          </a:p>
        </p:txBody>
      </p:sp>
      <p:sp>
        <p:nvSpPr>
          <p:cNvPr id="160" name="PlaceHolder 4"/>
          <p:cNvSpPr>
            <a:spLocks noGrp="1"/>
          </p:cNvSpPr>
          <p:nvPr>
            <p:ph type="body"/>
          </p:nvPr>
        </p:nvSpPr>
        <p:spPr>
          <a:xfrm>
            <a:off x="4052520" y="458280"/>
            <a:ext cx="4320" cy="196200"/>
          </a:xfrm>
          <a:prstGeom prst="rect">
            <a:avLst/>
          </a:prstGeom>
          <a:solidFill>
            <a:srgbClr val="000000"/>
          </a:solidFill>
          <a:ln w="0">
            <a:noFill/>
          </a:ln>
        </p:spPr>
        <p:txBody>
          <a:bodyPr lIns="0" tIns="0" rIns="0" bIns="0" anchor="t">
            <a:noAutofit/>
          </a:bodyPr>
          <a:lstStyle/>
          <a:p>
            <a:pPr indent="0">
              <a:lnSpc>
                <a:spcPct val="100000"/>
              </a:lnSpc>
              <a:buNone/>
            </a:pPr>
            <a:r>
              <a:rPr lang="nl-NL" sz="370" b="0" u="none" strike="noStrike">
                <a:solidFill>
                  <a:schemeClr val="dk1"/>
                </a:solidFill>
                <a:effectLst/>
                <a:uFillTx/>
                <a:latin typeface="Arial"/>
              </a:rPr>
              <a:t> </a:t>
            </a:r>
            <a:endParaRPr lang="en-US" sz="370" b="0" u="none" strike="noStrike">
              <a:solidFill>
                <a:schemeClr val="dk1"/>
              </a:solidFill>
              <a:effectLst/>
              <a:uFillTx/>
              <a:latin typeface="Arial"/>
            </a:endParaRPr>
          </a:p>
        </p:txBody>
      </p:sp>
      <p:sp>
        <p:nvSpPr>
          <p:cNvPr id="161" name="PlaceHolder 5"/>
          <p:cNvSpPr>
            <a:spLocks noGrp="1"/>
          </p:cNvSpPr>
          <p:nvPr>
            <p:ph type="body"/>
          </p:nvPr>
        </p:nvSpPr>
        <p:spPr>
          <a:xfrm>
            <a:off x="2259720" y="443520"/>
            <a:ext cx="1649880" cy="115200"/>
          </a:xfrm>
          <a:prstGeom prst="rect">
            <a:avLst/>
          </a:prstGeom>
          <a:noFill/>
          <a:ln w="0">
            <a:noFill/>
          </a:ln>
        </p:spPr>
        <p:txBody>
          <a:bodyPr lIns="0" tIns="0" rIns="0" bIns="0" anchor="t">
            <a:noAutofit/>
          </a:bodyPr>
          <a:lstStyle/>
          <a:p>
            <a:pPr indent="0" algn="r">
              <a:lnSpc>
                <a:spcPct val="100000"/>
              </a:lnSpc>
              <a:buNone/>
            </a:pPr>
            <a:r>
              <a:rPr lang="nl-NL" sz="730" b="1" u="none" strike="noStrike">
                <a:solidFill>
                  <a:schemeClr val="dk1"/>
                </a:solidFill>
                <a:effectLst/>
                <a:uFillTx/>
                <a:latin typeface="Arial"/>
              </a:rPr>
              <a:t>Kenniscentrum</a:t>
            </a:r>
            <a:endParaRPr lang="en-US" sz="730" b="0" u="none" strike="noStrike">
              <a:solidFill>
                <a:schemeClr val="dk1"/>
              </a:solidFill>
              <a:effectLst/>
              <a:uFillTx/>
              <a:latin typeface="Arial"/>
            </a:endParaRPr>
          </a:p>
        </p:txBody>
      </p:sp>
      <p:sp>
        <p:nvSpPr>
          <p:cNvPr id="162" name="PlaceHolder 6"/>
          <p:cNvSpPr>
            <a:spLocks noGrp="1"/>
          </p:cNvSpPr>
          <p:nvPr>
            <p:ph type="body"/>
          </p:nvPr>
        </p:nvSpPr>
        <p:spPr>
          <a:xfrm>
            <a:off x="2259720" y="555840"/>
            <a:ext cx="1649880" cy="115200"/>
          </a:xfrm>
          <a:prstGeom prst="rect">
            <a:avLst/>
          </a:prstGeom>
          <a:noFill/>
          <a:ln w="0">
            <a:noFill/>
          </a:ln>
        </p:spPr>
        <p:txBody>
          <a:bodyPr lIns="0" tIns="0" rIns="0" bIns="0" anchor="t">
            <a:noAutofit/>
          </a:bodyPr>
          <a:lstStyle/>
          <a:p>
            <a:pPr marL="415800" indent="0" algn="r">
              <a:lnSpc>
                <a:spcPct val="100000"/>
              </a:lnSpc>
              <a:buNone/>
            </a:pPr>
            <a:r>
              <a:rPr lang="nl-NL" sz="730" b="0" u="none" strike="noStrike">
                <a:solidFill>
                  <a:srgbClr val="FFFFFF"/>
                </a:solidFill>
                <a:effectLst/>
                <a:uFillTx/>
                <a:latin typeface="Arial"/>
              </a:rPr>
              <a:t>Kunst &amp; Samenleving</a:t>
            </a:r>
            <a:endParaRPr lang="en-US" sz="730" b="0" u="none" strike="noStrike">
              <a:solidFill>
                <a:schemeClr val="dk1"/>
              </a:solidFill>
              <a:effectLst/>
              <a:uFillTx/>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paars -titleslide - img right - kenniscentrum">
    <p:bg>
      <p:bgPr>
        <a:solidFill>
          <a:srgbClr val="9E6697"/>
        </a:solidFill>
        <a:effectLst/>
      </p:bgPr>
    </p:bg>
    <p:spTree>
      <p:nvGrpSpPr>
        <p:cNvPr id="1" name=""/>
        <p:cNvGrpSpPr/>
        <p:nvPr/>
      </p:nvGrpSpPr>
      <p:grpSpPr>
        <a:xfrm>
          <a:off x="0" y="0"/>
          <a:ext cx="0" cy="0"/>
          <a:chOff x="0" y="0"/>
          <a:chExt cx="0" cy="0"/>
        </a:xfrm>
      </p:grpSpPr>
      <p:sp>
        <p:nvSpPr>
          <p:cNvPr id="163" name="PlaceHolder 1"/>
          <p:cNvSpPr>
            <a:spLocks noGrp="1"/>
          </p:cNvSpPr>
          <p:nvPr>
            <p:ph type="body"/>
          </p:nvPr>
        </p:nvSpPr>
        <p:spPr>
          <a:xfrm>
            <a:off x="4574880" y="0"/>
            <a:ext cx="457164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164" name="PlaceHolder 2"/>
          <p:cNvSpPr>
            <a:spLocks noGrp="1"/>
          </p:cNvSpPr>
          <p:nvPr>
            <p:ph type="title"/>
          </p:nvPr>
        </p:nvSpPr>
        <p:spPr>
          <a:xfrm>
            <a:off x="450720" y="1670760"/>
            <a:ext cx="3603960" cy="2071800"/>
          </a:xfrm>
          <a:prstGeom prst="rect">
            <a:avLst/>
          </a:prstGeom>
          <a:noFill/>
          <a:ln w="0">
            <a:noFill/>
          </a:ln>
        </p:spPr>
        <p:txBody>
          <a:bodyPr lIns="0" tIns="0" rIns="0" bIns="0" anchor="t">
            <a:noAutofit/>
          </a:bodyPr>
          <a:lstStyle/>
          <a:p>
            <a:pPr indent="0">
              <a:lnSpc>
                <a:spcPct val="85000"/>
              </a:lnSpc>
              <a:buNone/>
            </a:pPr>
            <a:r>
              <a:rPr lang="nl-NL" sz="4000" b="0" u="none" strike="noStrike" spc="-23">
                <a:solidFill>
                  <a:schemeClr val="dk1"/>
                </a:solidFill>
                <a:effectLst/>
                <a:uFillTx/>
                <a:latin typeface="Arial"/>
              </a:rPr>
              <a:t>Hier is ruimte </a:t>
            </a:r>
            <a:br>
              <a:rPr sz="4000"/>
            </a:br>
            <a:r>
              <a:rPr lang="nl-NL" sz="4000" b="0" u="none" strike="noStrike" spc="-23">
                <a:solidFill>
                  <a:schemeClr val="dk1"/>
                </a:solidFill>
                <a:effectLst/>
                <a:uFillTx/>
                <a:latin typeface="Arial"/>
              </a:rPr>
              <a:t>voor een titel over drie regels</a:t>
            </a:r>
            <a:endParaRPr lang="en-US" sz="4000" b="0" u="none" strike="noStrike">
              <a:solidFill>
                <a:schemeClr val="dk1"/>
              </a:solidFill>
              <a:effectLst/>
              <a:uFillTx/>
              <a:latin typeface="Arial"/>
            </a:endParaRPr>
          </a:p>
        </p:txBody>
      </p:sp>
      <p:sp>
        <p:nvSpPr>
          <p:cNvPr id="165" name="Vrije vorm: vorm 22"/>
          <p:cNvSpPr/>
          <p:nvPr/>
        </p:nvSpPr>
        <p:spPr>
          <a:xfrm>
            <a:off x="463680" y="361800"/>
            <a:ext cx="392400" cy="393480"/>
          </a:xfrm>
          <a:custGeom>
            <a:avLst/>
            <a:gdLst>
              <a:gd name="textAreaLeft" fmla="*/ 0 w 392400"/>
              <a:gd name="textAreaRight" fmla="*/ 392760 w 392400"/>
              <a:gd name="textAreaTop" fmla="*/ 0 h 393480"/>
              <a:gd name="textAreaBottom" fmla="*/ 393840 h 393480"/>
              <a:gd name="GluePoint1X" fmla="*/ 868878 w 1738838"/>
              <a:gd name="GluePoint1Y" fmla="*/ 1143175 h 1746413"/>
              <a:gd name="GluePoint2X" fmla="*/ 1636044 w 1738838"/>
              <a:gd name="GluePoint2Y" fmla="*/ 1298448 h 1746413"/>
              <a:gd name="GluePoint3X" fmla="*/ 1402324 w 1738838"/>
              <a:gd name="GluePoint3Y" fmla="*/ 1567876 h 1746413"/>
              <a:gd name="GluePoint4X" fmla="*/ 868878 w 1738838"/>
              <a:gd name="GluePoint4Y" fmla="*/ 1143175 h 1746413"/>
              <a:gd name="GluePoint5X" fmla="*/ 3246 w 1738838"/>
              <a:gd name="GluePoint5Y" fmla="*/ 947867 h 1746413"/>
              <a:gd name="GluePoint6X" fmla="*/ 47069 w 1738838"/>
              <a:gd name="GluePoint6Y" fmla="*/ 957605 h 1746413"/>
              <a:gd name="GluePoint7X" fmla="*/ 1096106 w 1738838"/>
              <a:gd name="GluePoint7Y" fmla="*/ 1717739 h 1746413"/>
              <a:gd name="GluePoint8X" fmla="*/ 873206 w 1738838"/>
              <a:gd name="GluePoint8Y" fmla="*/ 1746413 h 1746413"/>
              <a:gd name="GluePoint9X" fmla="*/ 3246 w 1738838"/>
              <a:gd name="GluePoint9Y" fmla="*/ 947867 h 1746413"/>
              <a:gd name="GluePoint10X" fmla="*/ 1625224 w 1738838"/>
              <a:gd name="GluePoint10Y" fmla="*/ 429569 h 1746413"/>
              <a:gd name="GluePoint11X" fmla="*/ 1738838 w 1738838"/>
              <a:gd name="GluePoint11Y" fmla="*/ 759050 h 1746413"/>
              <a:gd name="GluePoint12X" fmla="*/ 1124780 w 1738838"/>
              <a:gd name="GluePoint12Y" fmla="*/ 1050119 h 1746413"/>
              <a:gd name="GluePoint13X" fmla="*/ 474474 w 1738838"/>
              <a:gd name="GluePoint13Y" fmla="*/ 984115 h 1746413"/>
              <a:gd name="GluePoint14X" fmla="*/ 1625224 w 1738838"/>
              <a:gd name="GluePoint14Y" fmla="*/ 429569 h 1746413"/>
              <a:gd name="GluePoint15X" fmla="*/ 873206 w 1738838"/>
              <a:gd name="GluePoint15Y" fmla="*/ 0 h 1746413"/>
              <a:gd name="GluePoint16X" fmla="*/ 1422342 w 1738838"/>
              <a:gd name="GluePoint16Y" fmla="*/ 193144 h 1746413"/>
              <a:gd name="GluePoint17X" fmla="*/ 1280053 w 1738838"/>
              <a:gd name="GluePoint17Y" fmla="*/ 286200 h 1746413"/>
              <a:gd name="GluePoint18X" fmla="*/ 982492 w 1738838"/>
              <a:gd name="GluePoint18Y" fmla="*/ 113614 h 1746413"/>
              <a:gd name="GluePoint19X" fmla="*/ 502067 w 1738838"/>
              <a:gd name="GluePoint19Y" fmla="*/ 134173 h 1746413"/>
              <a:gd name="GluePoint20X" fmla="*/ 543725 w 1738838"/>
              <a:gd name="GluePoint20Y" fmla="*/ 185029 h 1746413"/>
              <a:gd name="GluePoint21X" fmla="*/ 624878 w 1738838"/>
              <a:gd name="GluePoint21Y" fmla="*/ 175291 h 1746413"/>
              <a:gd name="GluePoint22X" fmla="*/ 901880 w 1738838"/>
              <a:gd name="GluePoint22Y" fmla="*/ 253197 h 1746413"/>
              <a:gd name="GluePoint23X" fmla="*/ 1012789 w 1738838"/>
              <a:gd name="GluePoint23Y" fmla="*/ 473393 h 1746413"/>
              <a:gd name="GluePoint24X" fmla="*/ 869419 w 1738838"/>
              <a:gd name="GluePoint24Y" fmla="*/ 615681 h 1746413"/>
              <a:gd name="GluePoint25X" fmla="*/ 674652 w 1738838"/>
              <a:gd name="GluePoint25Y" fmla="*/ 537774 h 1746413"/>
              <a:gd name="GluePoint26X" fmla="*/ 253197 w 1738838"/>
              <a:gd name="GluePoint26Y" fmla="*/ 596745 h 1746413"/>
              <a:gd name="GluePoint27X" fmla="*/ 325694 w 1738838"/>
              <a:gd name="GluePoint27Y" fmla="*/ 643814 h 1746413"/>
              <a:gd name="GluePoint28X" fmla="*/ 542102 w 1738838"/>
              <a:gd name="GluePoint28Y" fmla="*/ 644896 h 1746413"/>
              <a:gd name="GluePoint29X" fmla="*/ 645978 w 1738838"/>
              <a:gd name="GluePoint29Y" fmla="*/ 750395 h 1746413"/>
              <a:gd name="GluePoint30X" fmla="*/ 300807 w 1738838"/>
              <a:gd name="GluePoint30Y" fmla="*/ 882404 h 1746413"/>
              <a:gd name="GluePoint31X" fmla="*/ 0 w 1738838"/>
              <a:gd name="GluePoint31Y" fmla="*/ 875912 h 1746413"/>
              <a:gd name="GluePoint32X" fmla="*/ 0 w 1738838"/>
              <a:gd name="GluePoint32Y" fmla="*/ 873206 h 1746413"/>
              <a:gd name="GluePoint33X" fmla="*/ 873206 w 1738838"/>
              <a:gd name="GluePoint33Y" fmla="*/ 0 h 17464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Lst>
            <a:rect l="textAreaLeft" t="textAreaTop" r="textAreaRight" b="textAreaBottom"/>
            <a:pathLst>
              <a:path w="1738838" h="1746413">
                <a:moveTo>
                  <a:pt x="868878" y="1143175"/>
                </a:moveTo>
                <a:cubicBezTo>
                  <a:pt x="1132355" y="1171849"/>
                  <a:pt x="1397454" y="1217295"/>
                  <a:pt x="1636044" y="1298448"/>
                </a:cubicBezTo>
                <a:cubicBezTo>
                  <a:pt x="1577073" y="1403406"/>
                  <a:pt x="1497543" y="1495379"/>
                  <a:pt x="1402324" y="1567876"/>
                </a:cubicBezTo>
                <a:cubicBezTo>
                  <a:pt x="1072301" y="1289791"/>
                  <a:pt x="868878" y="1143175"/>
                  <a:pt x="868878" y="1143175"/>
                </a:cubicBezTo>
                <a:close/>
                <a:moveTo>
                  <a:pt x="3246" y="947867"/>
                </a:moveTo>
                <a:cubicBezTo>
                  <a:pt x="18395" y="950572"/>
                  <a:pt x="33002" y="953818"/>
                  <a:pt x="47069" y="957605"/>
                </a:cubicBezTo>
                <a:cubicBezTo>
                  <a:pt x="522625" y="1092860"/>
                  <a:pt x="890519" y="1424506"/>
                  <a:pt x="1096106" y="1717739"/>
                </a:cubicBezTo>
                <a:cubicBezTo>
                  <a:pt x="1024692" y="1736133"/>
                  <a:pt x="950031" y="1746413"/>
                  <a:pt x="873206" y="1746413"/>
                </a:cubicBezTo>
                <a:cubicBezTo>
                  <a:pt x="416044" y="1746413"/>
                  <a:pt x="41117" y="1395291"/>
                  <a:pt x="3246" y="947867"/>
                </a:cubicBezTo>
                <a:close/>
                <a:moveTo>
                  <a:pt x="1625224" y="429569"/>
                </a:moveTo>
                <a:cubicBezTo>
                  <a:pt x="1683654" y="528576"/>
                  <a:pt x="1723148" y="640026"/>
                  <a:pt x="1738838" y="759050"/>
                </a:cubicBezTo>
                <a:cubicBezTo>
                  <a:pt x="1646323" y="843990"/>
                  <a:pt x="1402864" y="1016035"/>
                  <a:pt x="1124780" y="1050119"/>
                </a:cubicBezTo>
                <a:cubicBezTo>
                  <a:pt x="816399" y="1087991"/>
                  <a:pt x="474474" y="984115"/>
                  <a:pt x="474474" y="984115"/>
                </a:cubicBezTo>
                <a:cubicBezTo>
                  <a:pt x="755263" y="960310"/>
                  <a:pt x="1153995" y="892682"/>
                  <a:pt x="1625224" y="429569"/>
                </a:cubicBezTo>
                <a:close/>
                <a:moveTo>
                  <a:pt x="873206" y="0"/>
                </a:moveTo>
                <a:cubicBezTo>
                  <a:pt x="1080958" y="0"/>
                  <a:pt x="1271397" y="72497"/>
                  <a:pt x="1422342" y="193144"/>
                </a:cubicBezTo>
                <a:cubicBezTo>
                  <a:pt x="1372027" y="222900"/>
                  <a:pt x="1325499" y="256444"/>
                  <a:pt x="1280053" y="286200"/>
                </a:cubicBezTo>
                <a:cubicBezTo>
                  <a:pt x="1199982" y="219654"/>
                  <a:pt x="1092860" y="149863"/>
                  <a:pt x="982492" y="113614"/>
                </a:cubicBezTo>
                <a:cubicBezTo>
                  <a:pt x="822350" y="62217"/>
                  <a:pt x="622714" y="67086"/>
                  <a:pt x="502067" y="134173"/>
                </a:cubicBezTo>
                <a:lnTo>
                  <a:pt x="543725" y="185029"/>
                </a:lnTo>
                <a:lnTo>
                  <a:pt x="624878" y="175291"/>
                </a:lnTo>
                <a:cubicBezTo>
                  <a:pt x="729836" y="166093"/>
                  <a:pt x="826138" y="194767"/>
                  <a:pt x="901880" y="253197"/>
                </a:cubicBezTo>
                <a:cubicBezTo>
                  <a:pt x="996018" y="312710"/>
                  <a:pt x="1052284" y="398191"/>
                  <a:pt x="1012789" y="473393"/>
                </a:cubicBezTo>
                <a:cubicBezTo>
                  <a:pt x="982492" y="525872"/>
                  <a:pt x="938129" y="579433"/>
                  <a:pt x="869419" y="615681"/>
                </a:cubicBezTo>
                <a:cubicBezTo>
                  <a:pt x="807202" y="584302"/>
                  <a:pt x="744985" y="552923"/>
                  <a:pt x="674652" y="537774"/>
                </a:cubicBezTo>
                <a:cubicBezTo>
                  <a:pt x="506395" y="493951"/>
                  <a:pt x="367353" y="541020"/>
                  <a:pt x="253197" y="596745"/>
                </a:cubicBezTo>
                <a:cubicBezTo>
                  <a:pt x="269428" y="614599"/>
                  <a:pt x="298643" y="633535"/>
                  <a:pt x="325694" y="643814"/>
                </a:cubicBezTo>
                <a:cubicBezTo>
                  <a:pt x="385747" y="627583"/>
                  <a:pt x="473393" y="623255"/>
                  <a:pt x="542102" y="644896"/>
                </a:cubicBezTo>
                <a:cubicBezTo>
                  <a:pt x="596745" y="669783"/>
                  <a:pt x="649765" y="706031"/>
                  <a:pt x="645978" y="750395"/>
                </a:cubicBezTo>
                <a:cubicBezTo>
                  <a:pt x="607566" y="852648"/>
                  <a:pt x="445259" y="878076"/>
                  <a:pt x="300807" y="882404"/>
                </a:cubicBezTo>
                <a:cubicBezTo>
                  <a:pt x="205047" y="886191"/>
                  <a:pt x="101712" y="879699"/>
                  <a:pt x="0" y="875912"/>
                </a:cubicBezTo>
                <a:cubicBezTo>
                  <a:pt x="0" y="874830"/>
                  <a:pt x="0" y="874289"/>
                  <a:pt x="0" y="873206"/>
                </a:cubicBezTo>
                <a:cubicBezTo>
                  <a:pt x="0" y="391158"/>
                  <a:pt x="391157" y="0"/>
                  <a:pt x="873206" y="0"/>
                </a:cubicBezTo>
                <a:close/>
              </a:path>
            </a:pathLst>
          </a:custGeom>
          <a:solidFill>
            <a:schemeClr val="tx2"/>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166" name="Vrije vorm: vorm 23"/>
          <p:cNvSpPr/>
          <p:nvPr/>
        </p:nvSpPr>
        <p:spPr>
          <a:xfrm>
            <a:off x="923760" y="461880"/>
            <a:ext cx="761400" cy="199800"/>
          </a:xfrm>
          <a:custGeom>
            <a:avLst/>
            <a:gdLst>
              <a:gd name="textAreaLeft" fmla="*/ 0 w 761400"/>
              <a:gd name="textAreaRight" fmla="*/ 761760 w 761400"/>
              <a:gd name="textAreaTop" fmla="*/ 0 h 199800"/>
              <a:gd name="textAreaBottom" fmla="*/ 200160 h 199800"/>
              <a:gd name="GluePoint1X" fmla="*/ 1238936 w 3373761"/>
              <a:gd name="GluePoint1Y" fmla="*/ 554546 h 887274"/>
              <a:gd name="GluePoint2X" fmla="*/ 1238936 w 3373761"/>
              <a:gd name="GluePoint2Y" fmla="*/ 554802 h 887274"/>
              <a:gd name="GluePoint3X" fmla="*/ 1204175 w 3373761"/>
              <a:gd name="GluePoint3Y" fmla="*/ 571250 h 887274"/>
              <a:gd name="GluePoint4X" fmla="*/ 1161570 w 3373761"/>
              <a:gd name="GluePoint4Y" fmla="*/ 579433 h 887274"/>
              <a:gd name="GluePoint5X" fmla="*/ 1069055 w 3373761"/>
              <a:gd name="GluePoint5Y" fmla="*/ 592418 h 887274"/>
              <a:gd name="GluePoint6X" fmla="*/ 1026315 w 3373761"/>
              <a:gd name="GluePoint6Y" fmla="*/ 602697 h 887274"/>
              <a:gd name="GluePoint7X" fmla="*/ 989526 w 3373761"/>
              <a:gd name="GluePoint7Y" fmla="*/ 621092 h 887274"/>
              <a:gd name="GluePoint8X" fmla="*/ 964639 w 3373761"/>
              <a:gd name="GluePoint8Y" fmla="*/ 651389 h 887274"/>
              <a:gd name="GluePoint9X" fmla="*/ 955441 w 3373761"/>
              <a:gd name="GluePoint9Y" fmla="*/ 696835 h 887274"/>
              <a:gd name="GluePoint10X" fmla="*/ 968967 w 3373761"/>
              <a:gd name="GluePoint10Y" fmla="*/ 735788 h 887274"/>
              <a:gd name="GluePoint11X" fmla="*/ 1001428 w 3373761"/>
              <a:gd name="GluePoint11Y" fmla="*/ 760675 h 887274"/>
              <a:gd name="GluePoint12X" fmla="*/ 1043086 w 3373761"/>
              <a:gd name="GluePoint12Y" fmla="*/ 773659 h 887274"/>
              <a:gd name="GluePoint13X" fmla="*/ 1083663 w 3373761"/>
              <a:gd name="GluePoint13Y" fmla="*/ 777447 h 887274"/>
              <a:gd name="GluePoint14X" fmla="*/ 1133437 w 3373761"/>
              <a:gd name="GluePoint14Y" fmla="*/ 771495 h 887274"/>
              <a:gd name="GluePoint15X" fmla="*/ 1183752 w 3373761"/>
              <a:gd name="GluePoint15Y" fmla="*/ 750937 h 887274"/>
              <a:gd name="GluePoint16X" fmla="*/ 1223246 w 3373761"/>
              <a:gd name="GluePoint16Y" fmla="*/ 713606 h 887274"/>
              <a:gd name="GluePoint17X" fmla="*/ 1238936 w 3373761"/>
              <a:gd name="GluePoint17Y" fmla="*/ 658422 h 887274"/>
              <a:gd name="GluePoint18X" fmla="*/ 1238936 w 3373761"/>
              <a:gd name="GluePoint18Y" fmla="*/ 554802 h 887274"/>
              <a:gd name="GluePoint19X" fmla="*/ 1239477 w 3373761"/>
              <a:gd name="GluePoint19Y" fmla="*/ 554546 h 887274"/>
              <a:gd name="GluePoint20X" fmla="*/ 3072993 w 3373761"/>
              <a:gd name="GluePoint20Y" fmla="*/ 332187 h 887274"/>
              <a:gd name="GluePoint21X" fmla="*/ 3006448 w 3373761"/>
              <a:gd name="GluePoint21Y" fmla="*/ 345172 h 887274"/>
              <a:gd name="GluePoint22X" fmla="*/ 2955051 w 3373761"/>
              <a:gd name="GluePoint22Y" fmla="*/ 380338 h 887274"/>
              <a:gd name="GluePoint23X" fmla="*/ 2920967 w 3373761"/>
              <a:gd name="GluePoint23Y" fmla="*/ 433358 h 887274"/>
              <a:gd name="GluePoint24X" fmla="*/ 2906900 w 3373761"/>
              <a:gd name="GluePoint24Y" fmla="*/ 499362 h 887274"/>
              <a:gd name="GluePoint25X" fmla="*/ 3231512 w 3373761"/>
              <a:gd name="GluePoint25Y" fmla="*/ 499362 h 887274"/>
              <a:gd name="GluePoint26X" fmla="*/ 3217446 w 3373761"/>
              <a:gd name="GluePoint26Y" fmla="*/ 436063 h 887274"/>
              <a:gd name="GluePoint27X" fmla="*/ 3185525 w 3373761"/>
              <a:gd name="GluePoint27Y" fmla="*/ 383043 h 887274"/>
              <a:gd name="GluePoint28X" fmla="*/ 3136833 w 3373761"/>
              <a:gd name="GluePoint28Y" fmla="*/ 346254 h 887274"/>
              <a:gd name="GluePoint29X" fmla="*/ 3072993 w 3373761"/>
              <a:gd name="GluePoint29Y" fmla="*/ 332187 h 887274"/>
              <a:gd name="GluePoint30X" fmla="*/ 2180851 w 3373761"/>
              <a:gd name="GluePoint30Y" fmla="*/ 240213 h 887274"/>
              <a:gd name="GluePoint31X" fmla="*/ 2692115 w 3373761"/>
              <a:gd name="GluePoint31Y" fmla="*/ 240213 h 887274"/>
              <a:gd name="GluePoint32X" fmla="*/ 2692115 w 3373761"/>
              <a:gd name="GluePoint32Y" fmla="*/ 337597 h 887274"/>
              <a:gd name="GluePoint33X" fmla="*/ 2331796 w 3373761"/>
              <a:gd name="GluePoint33Y" fmla="*/ 760133 h 887274"/>
              <a:gd name="GluePoint34X" fmla="*/ 2710510 w 3373761"/>
              <a:gd name="GluePoint34Y" fmla="*/ 760133 h 887274"/>
              <a:gd name="GluePoint35X" fmla="*/ 2710510 w 3373761"/>
              <a:gd name="GluePoint35Y" fmla="*/ 869960 h 887274"/>
              <a:gd name="GluePoint36X" fmla="*/ 2156505 w 3373761"/>
              <a:gd name="GluePoint36Y" fmla="*/ 869960 h 887274"/>
              <a:gd name="GluePoint37X" fmla="*/ 2156505 w 3373761"/>
              <a:gd name="GluePoint37Y" fmla="*/ 772577 h 887274"/>
              <a:gd name="GluePoint38X" fmla="*/ 2504922 w 3373761"/>
              <a:gd name="GluePoint38Y" fmla="*/ 349499 h 887274"/>
              <a:gd name="GluePoint39X" fmla="*/ 2180851 w 3373761"/>
              <a:gd name="GluePoint39Y" fmla="*/ 349499 h 887274"/>
              <a:gd name="GluePoint40X" fmla="*/ 1123699 w 3373761"/>
              <a:gd name="GluePoint40Y" fmla="*/ 223442 h 887274"/>
              <a:gd name="GluePoint41X" fmla="*/ 1215131 w 3373761"/>
              <a:gd name="GluePoint41Y" fmla="*/ 233180 h 887274"/>
              <a:gd name="GluePoint42X" fmla="*/ 1296284 w 3373761"/>
              <a:gd name="GluePoint42Y" fmla="*/ 265101 h 887274"/>
              <a:gd name="GluePoint43X" fmla="*/ 1354173 w 3373761"/>
              <a:gd name="GluePoint43Y" fmla="*/ 321908 h 887274"/>
              <a:gd name="GluePoint44X" fmla="*/ 1376355 w 3373761"/>
              <a:gd name="GluePoint44Y" fmla="*/ 406307 h 887274"/>
              <a:gd name="GluePoint45X" fmla="*/ 1376355 w 3373761"/>
              <a:gd name="GluePoint45Y" fmla="*/ 729837 h 887274"/>
              <a:gd name="GluePoint46X" fmla="*/ 1378519 w 3373761"/>
              <a:gd name="GluePoint46Y" fmla="*/ 729837 h 887274"/>
              <a:gd name="GluePoint47X" fmla="*/ 1385011 w 3373761"/>
              <a:gd name="GluePoint47Y" fmla="*/ 766626 h 887274"/>
              <a:gd name="GluePoint48X" fmla="*/ 1410980 w 3373761"/>
              <a:gd name="GluePoint48Y" fmla="*/ 777447 h 887274"/>
              <a:gd name="GluePoint49X" fmla="*/ 1425588 w 3373761"/>
              <a:gd name="GluePoint49Y" fmla="*/ 777447 h 887274"/>
              <a:gd name="GluePoint50X" fmla="*/ 1445064 w 3373761"/>
              <a:gd name="GluePoint50Y" fmla="*/ 775283 h 887274"/>
              <a:gd name="GluePoint51X" fmla="*/ 1445064 w 3373761"/>
              <a:gd name="GluePoint51Y" fmla="*/ 871584 h 887274"/>
              <a:gd name="GluePoint52X" fmla="*/ 1426129 w 3373761"/>
              <a:gd name="GluePoint52Y" fmla="*/ 876994 h 887274"/>
              <a:gd name="GluePoint53X" fmla="*/ 1402324 w 3373761"/>
              <a:gd name="GluePoint53Y" fmla="*/ 882405 h 887274"/>
              <a:gd name="GluePoint54X" fmla="*/ 1377978 w 3373761"/>
              <a:gd name="GluePoint54Y" fmla="*/ 886192 h 887274"/>
              <a:gd name="GluePoint55X" fmla="*/ 1357419 w 3373761"/>
              <a:gd name="GluePoint55Y" fmla="*/ 887274 h 887274"/>
              <a:gd name="GluePoint56X" fmla="*/ 1286545 w 3373761"/>
              <a:gd name="GluePoint56Y" fmla="*/ 869961 h 887274"/>
              <a:gd name="GluePoint57X" fmla="*/ 1249756 w 3373761"/>
              <a:gd name="GluePoint57Y" fmla="*/ 810449 h 887274"/>
              <a:gd name="GluePoint58X" fmla="*/ 1148044 w 3373761"/>
              <a:gd name="GluePoint58Y" fmla="*/ 868879 h 887274"/>
              <a:gd name="GluePoint59X" fmla="*/ 1031725 w 3373761"/>
              <a:gd name="GluePoint59Y" fmla="*/ 887274 h 887274"/>
              <a:gd name="GluePoint60X" fmla="*/ 950031 w 3373761"/>
              <a:gd name="GluePoint60Y" fmla="*/ 875912 h 887274"/>
              <a:gd name="GluePoint61X" fmla="*/ 881322 w 3373761"/>
              <a:gd name="GluePoint61Y" fmla="*/ 841828 h 887274"/>
              <a:gd name="GluePoint62X" fmla="*/ 833712 w 3373761"/>
              <a:gd name="GluePoint62Y" fmla="*/ 784480 h 887274"/>
              <a:gd name="GluePoint63X" fmla="*/ 815858 w 3373761"/>
              <a:gd name="GluePoint63Y" fmla="*/ 703327 h 887274"/>
              <a:gd name="GluePoint64X" fmla="*/ 836958 w 3373761"/>
              <a:gd name="GluePoint64Y" fmla="*/ 608107 h 887274"/>
              <a:gd name="GluePoint65X" fmla="*/ 893224 w 3373761"/>
              <a:gd name="GluePoint65Y" fmla="*/ 550759 h 887274"/>
              <a:gd name="GluePoint66X" fmla="*/ 971131 w 3373761"/>
              <a:gd name="GluePoint66Y" fmla="*/ 521003 h 887274"/>
              <a:gd name="GluePoint67X" fmla="*/ 1058235 w 3373761"/>
              <a:gd name="GluePoint67Y" fmla="*/ 506937 h 887274"/>
              <a:gd name="GluePoint68X" fmla="*/ 1130191 w 3373761"/>
              <a:gd name="GluePoint68Y" fmla="*/ 496657 h 887274"/>
              <a:gd name="GluePoint69X" fmla="*/ 1190244 w 3373761"/>
              <a:gd name="GluePoint69Y" fmla="*/ 486378 h 887274"/>
              <a:gd name="GluePoint70X" fmla="*/ 1231903 w 3373761"/>
              <a:gd name="GluePoint70Y" fmla="*/ 463655 h 887274"/>
              <a:gd name="GluePoint71X" fmla="*/ 1247051 w 3373761"/>
              <a:gd name="GluePoint71Y" fmla="*/ 418209 h 887274"/>
              <a:gd name="GluePoint72X" fmla="*/ 1234066 w 3373761"/>
              <a:gd name="GluePoint72Y" fmla="*/ 374387 h 887274"/>
              <a:gd name="GluePoint73X" fmla="*/ 1202146 w 3373761"/>
              <a:gd name="GluePoint73Y" fmla="*/ 348418 h 887274"/>
              <a:gd name="GluePoint74X" fmla="*/ 1159947 w 3373761"/>
              <a:gd name="GluePoint74Y" fmla="*/ 335974 h 887274"/>
              <a:gd name="GluePoint75X" fmla="*/ 1116124 w 3373761"/>
              <a:gd name="GluePoint75Y" fmla="*/ 332728 h 887274"/>
              <a:gd name="GluePoint76X" fmla="*/ 1019823 w 3373761"/>
              <a:gd name="GluePoint76Y" fmla="*/ 357074 h 887274"/>
              <a:gd name="GluePoint77X" fmla="*/ 977082 w 3373761"/>
              <a:gd name="GluePoint77Y" fmla="*/ 432817 h 887274"/>
              <a:gd name="GluePoint78X" fmla="*/ 838040 w 3373761"/>
              <a:gd name="GluePoint78Y" fmla="*/ 432817 h 887274"/>
              <a:gd name="GluePoint79X" fmla="*/ 867255 w 3373761"/>
              <a:gd name="GluePoint79Y" fmla="*/ 331646 h 887274"/>
              <a:gd name="GluePoint80X" fmla="*/ 932177 w 3373761"/>
              <a:gd name="GluePoint80Y" fmla="*/ 267265 h 887274"/>
              <a:gd name="GluePoint81X" fmla="*/ 1021446 w 3373761"/>
              <a:gd name="GluePoint81Y" fmla="*/ 233180 h 887274"/>
              <a:gd name="GluePoint82X" fmla="*/ 1123699 w 3373761"/>
              <a:gd name="GluePoint82Y" fmla="*/ 223442 h 887274"/>
              <a:gd name="GluePoint83X" fmla="*/ 3074075 w 3373761"/>
              <a:gd name="GluePoint83Y" fmla="*/ 222901 h 887274"/>
              <a:gd name="GluePoint84X" fmla="*/ 3207166 w 3373761"/>
              <a:gd name="GluePoint84Y" fmla="*/ 253739 h 887274"/>
              <a:gd name="GluePoint85X" fmla="*/ 3305091 w 3373761"/>
              <a:gd name="GluePoint85Y" fmla="*/ 335974 h 887274"/>
              <a:gd name="GluePoint86X" fmla="*/ 3361898 w 3373761"/>
              <a:gd name="GluePoint86Y" fmla="*/ 453376 h 887274"/>
              <a:gd name="GluePoint87X" fmla="*/ 3371095 w 3373761"/>
              <a:gd name="GluePoint87Y" fmla="*/ 590254 h 887274"/>
              <a:gd name="GluePoint88X" fmla="*/ 2907982 w 3373761"/>
              <a:gd name="GluePoint88Y" fmla="*/ 590254 h 887274"/>
              <a:gd name="GluePoint89X" fmla="*/ 2907982 w 3373761"/>
              <a:gd name="GluePoint89Y" fmla="*/ 590795 h 887274"/>
              <a:gd name="GluePoint90X" fmla="*/ 2918262 w 3373761"/>
              <a:gd name="GluePoint90Y" fmla="*/ 661668 h 887274"/>
              <a:gd name="GluePoint91X" fmla="*/ 2949099 w 3373761"/>
              <a:gd name="GluePoint91Y" fmla="*/ 721181 h 887274"/>
              <a:gd name="GluePoint92X" fmla="*/ 3001578 w 3373761"/>
              <a:gd name="GluePoint92Y" fmla="*/ 761757 h 887274"/>
              <a:gd name="GluePoint93X" fmla="*/ 3077321 w 3373761"/>
              <a:gd name="GluePoint93Y" fmla="*/ 776906 h 887274"/>
              <a:gd name="GluePoint94X" fmla="*/ 3175246 w 3373761"/>
              <a:gd name="GluePoint94Y" fmla="*/ 750937 h 887274"/>
              <a:gd name="GluePoint95X" fmla="*/ 3230430 w 3373761"/>
              <a:gd name="GluePoint95Y" fmla="*/ 672489 h 887274"/>
              <a:gd name="GluePoint96X" fmla="*/ 3361898 w 3373761"/>
              <a:gd name="GluePoint96Y" fmla="*/ 672489 h 887274"/>
              <a:gd name="GluePoint97X" fmla="*/ 3324027 w 3373761"/>
              <a:gd name="GluePoint97Y" fmla="*/ 763921 h 887274"/>
              <a:gd name="GluePoint98X" fmla="*/ 3259645 w 3373761"/>
              <a:gd name="GluePoint98Y" fmla="*/ 831549 h 887274"/>
              <a:gd name="GluePoint99X" fmla="*/ 3175246 w 3373761"/>
              <a:gd name="GluePoint99Y" fmla="*/ 873207 h 887274"/>
              <a:gd name="GluePoint100X" fmla="*/ 3077321 w 3373761"/>
              <a:gd name="GluePoint100Y" fmla="*/ 887274 h 887274"/>
              <a:gd name="GluePoint101X" fmla="*/ 2945853 w 3373761"/>
              <a:gd name="GluePoint101Y" fmla="*/ 862928 h 887274"/>
              <a:gd name="GluePoint102X" fmla="*/ 2849011 w 3373761"/>
              <a:gd name="GluePoint102Y" fmla="*/ 794759 h 887274"/>
              <a:gd name="GluePoint103X" fmla="*/ 2789498 w 3373761"/>
              <a:gd name="GluePoint103Y" fmla="*/ 689801 h 887274"/>
              <a:gd name="GluePoint104X" fmla="*/ 2769481 w 3373761"/>
              <a:gd name="GluePoint104Y" fmla="*/ 555628 h 887274"/>
              <a:gd name="GluePoint105X" fmla="*/ 2790581 w 3373761"/>
              <a:gd name="GluePoint105Y" fmla="*/ 428489 h 887274"/>
              <a:gd name="GluePoint106X" fmla="*/ 2851716 w 3373761"/>
              <a:gd name="GluePoint106Y" fmla="*/ 322449 h 887274"/>
              <a:gd name="GluePoint107X" fmla="*/ 2947476 w 3373761"/>
              <a:gd name="GluePoint107Y" fmla="*/ 249952 h 887274"/>
              <a:gd name="GluePoint108X" fmla="*/ 3074075 w 3373761"/>
              <a:gd name="GluePoint108Y" fmla="*/ 222901 h 887274"/>
              <a:gd name="GluePoint109X" fmla="*/ 1845419 w 3373761"/>
              <a:gd name="GluePoint109Y" fmla="*/ 222901 h 887274"/>
              <a:gd name="GluePoint110X" fmla="*/ 2008807 w 3373761"/>
              <a:gd name="GluePoint110Y" fmla="*/ 276462 h 887274"/>
              <a:gd name="GluePoint111X" fmla="*/ 2068319 w 3373761"/>
              <a:gd name="GluePoint111Y" fmla="*/ 437145 h 887274"/>
              <a:gd name="GluePoint112X" fmla="*/ 2068319 w 3373761"/>
              <a:gd name="GluePoint112Y" fmla="*/ 869420 h 887274"/>
              <a:gd name="GluePoint113X" fmla="*/ 1929277 w 3373761"/>
              <a:gd name="GluePoint113Y" fmla="*/ 869420 h 887274"/>
              <a:gd name="GluePoint114X" fmla="*/ 1929277 w 3373761"/>
              <a:gd name="GluePoint114Y" fmla="*/ 473934 h 887274"/>
              <a:gd name="GluePoint115X" fmla="*/ 1897357 w 3373761"/>
              <a:gd name="GluePoint115Y" fmla="*/ 366271 h 887274"/>
              <a:gd name="GluePoint116X" fmla="*/ 1805925 w 3373761"/>
              <a:gd name="GluePoint116Y" fmla="*/ 332728 h 887274"/>
              <a:gd name="GluePoint117X" fmla="*/ 1742625 w 3373761"/>
              <a:gd name="GluePoint117Y" fmla="*/ 345713 h 887274"/>
              <a:gd name="GluePoint118X" fmla="*/ 1695016 w 3373761"/>
              <a:gd name="GluePoint118Y" fmla="*/ 380879 h 887274"/>
              <a:gd name="GluePoint119X" fmla="*/ 1664719 w 3373761"/>
              <a:gd name="GluePoint119Y" fmla="*/ 433899 h 887274"/>
              <a:gd name="GluePoint120X" fmla="*/ 1653898 w 3373761"/>
              <a:gd name="GluePoint120Y" fmla="*/ 498280 h 887274"/>
              <a:gd name="GluePoint121X" fmla="*/ 1653898 w 3373761"/>
              <a:gd name="GluePoint121Y" fmla="*/ 869961 h 887274"/>
              <a:gd name="GluePoint122X" fmla="*/ 1514856 w 3373761"/>
              <a:gd name="GluePoint122Y" fmla="*/ 869961 h 887274"/>
              <a:gd name="GluePoint123X" fmla="*/ 1514856 w 3373761"/>
              <a:gd name="GluePoint123Y" fmla="*/ 240214 h 887274"/>
              <a:gd name="GluePoint124X" fmla="*/ 1515938 w 3373761"/>
              <a:gd name="GluePoint124Y" fmla="*/ 240214 h 887274"/>
              <a:gd name="GluePoint125X" fmla="*/ 1647406 w 3373761"/>
              <a:gd name="GluePoint125Y" fmla="*/ 240214 h 887274"/>
              <a:gd name="GluePoint126X" fmla="*/ 1647406 w 3373761"/>
              <a:gd name="GluePoint126Y" fmla="*/ 332728 h 887274"/>
              <a:gd name="GluePoint127X" fmla="*/ 1649570 w 3373761"/>
              <a:gd name="GluePoint127Y" fmla="*/ 334892 h 887274"/>
              <a:gd name="GluePoint128X" fmla="*/ 1732346 w 3373761"/>
              <a:gd name="GluePoint128Y" fmla="*/ 252657 h 887274"/>
              <a:gd name="GluePoint129X" fmla="*/ 1845419 w 3373761"/>
              <a:gd name="GluePoint129Y" fmla="*/ 222901 h 887274"/>
              <a:gd name="GluePoint130X" fmla="*/ 0 w 3373761"/>
              <a:gd name="GluePoint130Y" fmla="*/ 0 h 887274"/>
              <a:gd name="GluePoint131X" fmla="*/ 152568 w 3373761"/>
              <a:gd name="GluePoint131Y" fmla="*/ 0 h 887274"/>
              <a:gd name="GluePoint132X" fmla="*/ 152568 w 3373761"/>
              <a:gd name="GluePoint132Y" fmla="*/ 346253 h 887274"/>
              <a:gd name="GluePoint133X" fmla="*/ 548053 w 3373761"/>
              <a:gd name="GluePoint133Y" fmla="*/ 346253 h 887274"/>
              <a:gd name="GluePoint134X" fmla="*/ 548053 w 3373761"/>
              <a:gd name="GluePoint134Y" fmla="*/ 0 h 887274"/>
              <a:gd name="GluePoint135X" fmla="*/ 700621 w 3373761"/>
              <a:gd name="GluePoint135Y" fmla="*/ 0 h 887274"/>
              <a:gd name="GluePoint136X" fmla="*/ 700621 w 3373761"/>
              <a:gd name="GluePoint136Y" fmla="*/ 869960 h 887274"/>
              <a:gd name="GluePoint137X" fmla="*/ 548053 w 3373761"/>
              <a:gd name="GluePoint137Y" fmla="*/ 869960 h 887274"/>
              <a:gd name="GluePoint138X" fmla="*/ 548053 w 3373761"/>
              <a:gd name="GluePoint138Y" fmla="*/ 477721 h 887274"/>
              <a:gd name="GluePoint139X" fmla="*/ 152568 w 3373761"/>
              <a:gd name="GluePoint139Y" fmla="*/ 477721 h 887274"/>
              <a:gd name="GluePoint140X" fmla="*/ 152568 w 3373761"/>
              <a:gd name="GluePoint140Y" fmla="*/ 869960 h 887274"/>
              <a:gd name="GluePoint141X" fmla="*/ 0 w 3373761"/>
              <a:gd name="GluePoint141Y" fmla="*/ 869960 h 887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 ang="0">
                <a:pos x="GluePoint78X" y="GluePoint78Y"/>
              </a:cxn>
              <a:cxn ang="0">
                <a:pos x="GluePoint79X" y="GluePoint79Y"/>
              </a:cxn>
              <a:cxn ang="0">
                <a:pos x="GluePoint80X" y="GluePoint80Y"/>
              </a:cxn>
              <a:cxn ang="0">
                <a:pos x="GluePoint81X" y="GluePoint81Y"/>
              </a:cxn>
              <a:cxn ang="0">
                <a:pos x="GluePoint82X" y="GluePoint82Y"/>
              </a:cxn>
              <a:cxn ang="0">
                <a:pos x="GluePoint83X" y="GluePoint83Y"/>
              </a:cxn>
              <a:cxn ang="0">
                <a:pos x="GluePoint84X" y="GluePoint84Y"/>
              </a:cxn>
              <a:cxn ang="0">
                <a:pos x="GluePoint85X" y="GluePoint85Y"/>
              </a:cxn>
              <a:cxn ang="0">
                <a:pos x="GluePoint86X" y="GluePoint86Y"/>
              </a:cxn>
              <a:cxn ang="0">
                <a:pos x="GluePoint87X" y="GluePoint87Y"/>
              </a:cxn>
              <a:cxn ang="0">
                <a:pos x="GluePoint88X" y="GluePoint88Y"/>
              </a:cxn>
              <a:cxn ang="0">
                <a:pos x="GluePoint89X" y="GluePoint89Y"/>
              </a:cxn>
              <a:cxn ang="0">
                <a:pos x="GluePoint90X" y="GluePoint90Y"/>
              </a:cxn>
              <a:cxn ang="0">
                <a:pos x="GluePoint91X" y="GluePoint91Y"/>
              </a:cxn>
              <a:cxn ang="0">
                <a:pos x="GluePoint92X" y="GluePoint92Y"/>
              </a:cxn>
              <a:cxn ang="0">
                <a:pos x="GluePoint93X" y="GluePoint93Y"/>
              </a:cxn>
              <a:cxn ang="0">
                <a:pos x="GluePoint94X" y="GluePoint94Y"/>
              </a:cxn>
              <a:cxn ang="0">
                <a:pos x="GluePoint95X" y="GluePoint95Y"/>
              </a:cxn>
              <a:cxn ang="0">
                <a:pos x="GluePoint96X" y="GluePoint96Y"/>
              </a:cxn>
              <a:cxn ang="0">
                <a:pos x="GluePoint97X" y="GluePoint97Y"/>
              </a:cxn>
              <a:cxn ang="0">
                <a:pos x="GluePoint98X" y="GluePoint98Y"/>
              </a:cxn>
              <a:cxn ang="0">
                <a:pos x="GluePoint99X" y="GluePoint99Y"/>
              </a:cxn>
              <a:cxn ang="0">
                <a:pos x="GluePoint100X" y="GluePoint100Y"/>
              </a:cxn>
              <a:cxn ang="0">
                <a:pos x="GluePoint101X" y="GluePoint101Y"/>
              </a:cxn>
              <a:cxn ang="0">
                <a:pos x="GluePoint102X" y="GluePoint102Y"/>
              </a:cxn>
              <a:cxn ang="0">
                <a:pos x="GluePoint103X" y="GluePoint103Y"/>
              </a:cxn>
              <a:cxn ang="0">
                <a:pos x="GluePoint104X" y="GluePoint104Y"/>
              </a:cxn>
              <a:cxn ang="0">
                <a:pos x="GluePoint105X" y="GluePoint105Y"/>
              </a:cxn>
              <a:cxn ang="0">
                <a:pos x="GluePoint106X" y="GluePoint106Y"/>
              </a:cxn>
              <a:cxn ang="0">
                <a:pos x="GluePoint107X" y="GluePoint107Y"/>
              </a:cxn>
              <a:cxn ang="0">
                <a:pos x="GluePoint108X" y="GluePoint108Y"/>
              </a:cxn>
              <a:cxn ang="0">
                <a:pos x="GluePoint109X" y="GluePoint109Y"/>
              </a:cxn>
              <a:cxn ang="0">
                <a:pos x="GluePoint110X" y="GluePoint110Y"/>
              </a:cxn>
              <a:cxn ang="0">
                <a:pos x="GluePoint111X" y="GluePoint111Y"/>
              </a:cxn>
              <a:cxn ang="0">
                <a:pos x="GluePoint112X" y="GluePoint112Y"/>
              </a:cxn>
              <a:cxn ang="0">
                <a:pos x="GluePoint113X" y="GluePoint113Y"/>
              </a:cxn>
              <a:cxn ang="0">
                <a:pos x="GluePoint114X" y="GluePoint114Y"/>
              </a:cxn>
              <a:cxn ang="0">
                <a:pos x="GluePoint115X" y="GluePoint115Y"/>
              </a:cxn>
              <a:cxn ang="0">
                <a:pos x="GluePoint116X" y="GluePoint116Y"/>
              </a:cxn>
              <a:cxn ang="0">
                <a:pos x="GluePoint117X" y="GluePoint117Y"/>
              </a:cxn>
              <a:cxn ang="0">
                <a:pos x="GluePoint118X" y="GluePoint118Y"/>
              </a:cxn>
              <a:cxn ang="0">
                <a:pos x="GluePoint119X" y="GluePoint119Y"/>
              </a:cxn>
              <a:cxn ang="0">
                <a:pos x="GluePoint120X" y="GluePoint120Y"/>
              </a:cxn>
              <a:cxn ang="0">
                <a:pos x="GluePoint121X" y="GluePoint121Y"/>
              </a:cxn>
              <a:cxn ang="0">
                <a:pos x="GluePoint122X" y="GluePoint122Y"/>
              </a:cxn>
              <a:cxn ang="0">
                <a:pos x="GluePoint123X" y="GluePoint123Y"/>
              </a:cxn>
              <a:cxn ang="0">
                <a:pos x="GluePoint124X" y="GluePoint124Y"/>
              </a:cxn>
              <a:cxn ang="0">
                <a:pos x="GluePoint125X" y="GluePoint125Y"/>
              </a:cxn>
              <a:cxn ang="0">
                <a:pos x="GluePoint126X" y="GluePoint126Y"/>
              </a:cxn>
              <a:cxn ang="0">
                <a:pos x="GluePoint127X" y="GluePoint127Y"/>
              </a:cxn>
              <a:cxn ang="0">
                <a:pos x="GluePoint128X" y="GluePoint128Y"/>
              </a:cxn>
              <a:cxn ang="0">
                <a:pos x="GluePoint129X" y="GluePoint129Y"/>
              </a:cxn>
              <a:cxn ang="0">
                <a:pos x="GluePoint130X" y="GluePoint130Y"/>
              </a:cxn>
              <a:cxn ang="0">
                <a:pos x="GluePoint131X" y="GluePoint131Y"/>
              </a:cxn>
              <a:cxn ang="0">
                <a:pos x="GluePoint132X" y="GluePoint132Y"/>
              </a:cxn>
              <a:cxn ang="0">
                <a:pos x="GluePoint133X" y="GluePoint133Y"/>
              </a:cxn>
              <a:cxn ang="0">
                <a:pos x="GluePoint134X" y="GluePoint134Y"/>
              </a:cxn>
              <a:cxn ang="0">
                <a:pos x="GluePoint135X" y="GluePoint135Y"/>
              </a:cxn>
              <a:cxn ang="0">
                <a:pos x="GluePoint136X" y="GluePoint136Y"/>
              </a:cxn>
              <a:cxn ang="0">
                <a:pos x="GluePoint137X" y="GluePoint137Y"/>
              </a:cxn>
              <a:cxn ang="0">
                <a:pos x="GluePoint138X" y="GluePoint138Y"/>
              </a:cxn>
              <a:cxn ang="0">
                <a:pos x="GluePoint139X" y="GluePoint139Y"/>
              </a:cxn>
              <a:cxn ang="0">
                <a:pos x="GluePoint140X" y="GluePoint140Y"/>
              </a:cxn>
              <a:cxn ang="0">
                <a:pos x="GluePoint141X" y="GluePoint141Y"/>
              </a:cxn>
            </a:cxnLst>
            <a:rect l="textAreaLeft" t="textAreaTop" r="textAreaRight" b="textAreaBottom"/>
            <a:pathLst>
              <a:path w="3373761" h="887274">
                <a:moveTo>
                  <a:pt x="1238936" y="554546"/>
                </a:moveTo>
                <a:lnTo>
                  <a:pt x="1238936" y="554802"/>
                </a:lnTo>
                <a:lnTo>
                  <a:pt x="1204175" y="571250"/>
                </a:lnTo>
                <a:cubicBezTo>
                  <a:pt x="1191191" y="575376"/>
                  <a:pt x="1176989" y="578081"/>
                  <a:pt x="1161570" y="579433"/>
                </a:cubicBezTo>
                <a:cubicBezTo>
                  <a:pt x="1130732" y="582138"/>
                  <a:pt x="1099894" y="586467"/>
                  <a:pt x="1069055" y="592418"/>
                </a:cubicBezTo>
                <a:cubicBezTo>
                  <a:pt x="1054448" y="595123"/>
                  <a:pt x="1040381" y="598369"/>
                  <a:pt x="1026315" y="602697"/>
                </a:cubicBezTo>
                <a:cubicBezTo>
                  <a:pt x="1012248" y="607025"/>
                  <a:pt x="1000346" y="613518"/>
                  <a:pt x="989526" y="621092"/>
                </a:cubicBezTo>
                <a:cubicBezTo>
                  <a:pt x="978705" y="628666"/>
                  <a:pt x="970590" y="638945"/>
                  <a:pt x="964639" y="651389"/>
                </a:cubicBezTo>
                <a:cubicBezTo>
                  <a:pt x="958687" y="663832"/>
                  <a:pt x="955441" y="678981"/>
                  <a:pt x="955441" y="696835"/>
                </a:cubicBezTo>
                <a:cubicBezTo>
                  <a:pt x="955441" y="712524"/>
                  <a:pt x="959770" y="725509"/>
                  <a:pt x="968967" y="735788"/>
                </a:cubicBezTo>
                <a:cubicBezTo>
                  <a:pt x="977623" y="746608"/>
                  <a:pt x="988444" y="754724"/>
                  <a:pt x="1001428" y="760675"/>
                </a:cubicBezTo>
                <a:cubicBezTo>
                  <a:pt x="1013872" y="766626"/>
                  <a:pt x="1027938" y="770954"/>
                  <a:pt x="1043086" y="773659"/>
                </a:cubicBezTo>
                <a:cubicBezTo>
                  <a:pt x="1058235" y="776365"/>
                  <a:pt x="1071760" y="777447"/>
                  <a:pt x="1083663" y="777447"/>
                </a:cubicBezTo>
                <a:cubicBezTo>
                  <a:pt x="1098811" y="777447"/>
                  <a:pt x="1115583" y="775283"/>
                  <a:pt x="1133437" y="771495"/>
                </a:cubicBezTo>
                <a:cubicBezTo>
                  <a:pt x="1151290" y="767708"/>
                  <a:pt x="1168062" y="760675"/>
                  <a:pt x="1183752" y="750937"/>
                </a:cubicBezTo>
                <a:cubicBezTo>
                  <a:pt x="1199441" y="741198"/>
                  <a:pt x="1212967" y="728755"/>
                  <a:pt x="1223246" y="713606"/>
                </a:cubicBezTo>
                <a:cubicBezTo>
                  <a:pt x="1233526" y="698458"/>
                  <a:pt x="1238936" y="680063"/>
                  <a:pt x="1238936" y="658422"/>
                </a:cubicBezTo>
                <a:lnTo>
                  <a:pt x="1238936" y="554802"/>
                </a:lnTo>
                <a:lnTo>
                  <a:pt x="1239477" y="554546"/>
                </a:lnTo>
                <a:close/>
                <a:moveTo>
                  <a:pt x="3072993" y="332187"/>
                </a:moveTo>
                <a:cubicBezTo>
                  <a:pt x="3048647" y="332187"/>
                  <a:pt x="3026466" y="336515"/>
                  <a:pt x="3006448" y="345172"/>
                </a:cubicBezTo>
                <a:cubicBezTo>
                  <a:pt x="2986430" y="353828"/>
                  <a:pt x="2969658" y="365730"/>
                  <a:pt x="2955051" y="380338"/>
                </a:cubicBezTo>
                <a:cubicBezTo>
                  <a:pt x="2940984" y="395486"/>
                  <a:pt x="2929623" y="412799"/>
                  <a:pt x="2920967" y="433358"/>
                </a:cubicBezTo>
                <a:cubicBezTo>
                  <a:pt x="2912310" y="453917"/>
                  <a:pt x="2907982" y="475557"/>
                  <a:pt x="2906900" y="499362"/>
                </a:cubicBezTo>
                <a:lnTo>
                  <a:pt x="3231512" y="499362"/>
                </a:lnTo>
                <a:cubicBezTo>
                  <a:pt x="3229889" y="477721"/>
                  <a:pt x="3225020" y="456081"/>
                  <a:pt x="3217446" y="436063"/>
                </a:cubicBezTo>
                <a:cubicBezTo>
                  <a:pt x="3209871" y="416045"/>
                  <a:pt x="3199051" y="398192"/>
                  <a:pt x="3185525" y="383043"/>
                </a:cubicBezTo>
                <a:cubicBezTo>
                  <a:pt x="3172000" y="367894"/>
                  <a:pt x="3155769" y="355992"/>
                  <a:pt x="3136833" y="346254"/>
                </a:cubicBezTo>
                <a:cubicBezTo>
                  <a:pt x="3117898" y="337056"/>
                  <a:pt x="3096257" y="332187"/>
                  <a:pt x="3072993" y="332187"/>
                </a:cubicBezTo>
                <a:close/>
                <a:moveTo>
                  <a:pt x="2180851" y="240213"/>
                </a:moveTo>
                <a:lnTo>
                  <a:pt x="2692115" y="240213"/>
                </a:lnTo>
                <a:lnTo>
                  <a:pt x="2692115" y="337597"/>
                </a:lnTo>
                <a:lnTo>
                  <a:pt x="2331796" y="760133"/>
                </a:lnTo>
                <a:lnTo>
                  <a:pt x="2710510" y="760133"/>
                </a:lnTo>
                <a:lnTo>
                  <a:pt x="2710510" y="869960"/>
                </a:lnTo>
                <a:lnTo>
                  <a:pt x="2156505" y="869960"/>
                </a:lnTo>
                <a:lnTo>
                  <a:pt x="2156505" y="772577"/>
                </a:lnTo>
                <a:lnTo>
                  <a:pt x="2504922" y="349499"/>
                </a:lnTo>
                <a:lnTo>
                  <a:pt x="2180851" y="349499"/>
                </a:lnTo>
                <a:close/>
                <a:moveTo>
                  <a:pt x="1123699" y="223442"/>
                </a:moveTo>
                <a:cubicBezTo>
                  <a:pt x="1154537" y="223442"/>
                  <a:pt x="1184834" y="226688"/>
                  <a:pt x="1215131" y="233180"/>
                </a:cubicBezTo>
                <a:cubicBezTo>
                  <a:pt x="1244887" y="239673"/>
                  <a:pt x="1271938" y="250493"/>
                  <a:pt x="1296284" y="265101"/>
                </a:cubicBezTo>
                <a:cubicBezTo>
                  <a:pt x="1320089" y="279708"/>
                  <a:pt x="1339565" y="298644"/>
                  <a:pt x="1354173" y="321908"/>
                </a:cubicBezTo>
                <a:cubicBezTo>
                  <a:pt x="1368781" y="345172"/>
                  <a:pt x="1376355" y="373305"/>
                  <a:pt x="1376355" y="406307"/>
                </a:cubicBezTo>
                <a:lnTo>
                  <a:pt x="1376355" y="729837"/>
                </a:lnTo>
                <a:lnTo>
                  <a:pt x="1378519" y="729837"/>
                </a:lnTo>
                <a:cubicBezTo>
                  <a:pt x="1378519" y="747150"/>
                  <a:pt x="1380683" y="759052"/>
                  <a:pt x="1385011" y="766626"/>
                </a:cubicBezTo>
                <a:cubicBezTo>
                  <a:pt x="1389339" y="773659"/>
                  <a:pt x="1397996" y="777447"/>
                  <a:pt x="1410980" y="777447"/>
                </a:cubicBezTo>
                <a:lnTo>
                  <a:pt x="1425588" y="777447"/>
                </a:lnTo>
                <a:cubicBezTo>
                  <a:pt x="1431539" y="777447"/>
                  <a:pt x="1438031" y="776906"/>
                  <a:pt x="1445064" y="775283"/>
                </a:cubicBezTo>
                <a:lnTo>
                  <a:pt x="1445064" y="871584"/>
                </a:lnTo>
                <a:cubicBezTo>
                  <a:pt x="1440195" y="873207"/>
                  <a:pt x="1433703" y="874830"/>
                  <a:pt x="1426129" y="876994"/>
                </a:cubicBezTo>
                <a:cubicBezTo>
                  <a:pt x="1418554" y="879158"/>
                  <a:pt x="1410439" y="880781"/>
                  <a:pt x="1402324" y="882405"/>
                </a:cubicBezTo>
                <a:cubicBezTo>
                  <a:pt x="1394209" y="884028"/>
                  <a:pt x="1386093" y="885110"/>
                  <a:pt x="1377978" y="886192"/>
                </a:cubicBezTo>
                <a:cubicBezTo>
                  <a:pt x="1369863" y="887274"/>
                  <a:pt x="1362829" y="887274"/>
                  <a:pt x="1357419" y="887274"/>
                </a:cubicBezTo>
                <a:cubicBezTo>
                  <a:pt x="1328745" y="887274"/>
                  <a:pt x="1305481" y="881323"/>
                  <a:pt x="1286545" y="869961"/>
                </a:cubicBezTo>
                <a:cubicBezTo>
                  <a:pt x="1267610" y="858600"/>
                  <a:pt x="1255707" y="838582"/>
                  <a:pt x="1249756" y="810449"/>
                </a:cubicBezTo>
                <a:cubicBezTo>
                  <a:pt x="1222164" y="837500"/>
                  <a:pt x="1188080" y="856977"/>
                  <a:pt x="1148044" y="868879"/>
                </a:cubicBezTo>
                <a:cubicBezTo>
                  <a:pt x="1108009" y="880781"/>
                  <a:pt x="1069055" y="887274"/>
                  <a:pt x="1031725" y="887274"/>
                </a:cubicBezTo>
                <a:cubicBezTo>
                  <a:pt x="1003051" y="887274"/>
                  <a:pt x="976000" y="883487"/>
                  <a:pt x="950031" y="875912"/>
                </a:cubicBezTo>
                <a:cubicBezTo>
                  <a:pt x="924062" y="868338"/>
                  <a:pt x="901339" y="856977"/>
                  <a:pt x="881322" y="841828"/>
                </a:cubicBezTo>
                <a:cubicBezTo>
                  <a:pt x="861304" y="826679"/>
                  <a:pt x="845614" y="807744"/>
                  <a:pt x="833712" y="784480"/>
                </a:cubicBezTo>
                <a:cubicBezTo>
                  <a:pt x="821809" y="761216"/>
                  <a:pt x="815858" y="734165"/>
                  <a:pt x="815858" y="703327"/>
                </a:cubicBezTo>
                <a:cubicBezTo>
                  <a:pt x="815858" y="664373"/>
                  <a:pt x="822891" y="632453"/>
                  <a:pt x="836958" y="608107"/>
                </a:cubicBezTo>
                <a:cubicBezTo>
                  <a:pt x="851024" y="583761"/>
                  <a:pt x="869960" y="564826"/>
                  <a:pt x="893224" y="550759"/>
                </a:cubicBezTo>
                <a:cubicBezTo>
                  <a:pt x="916488" y="537234"/>
                  <a:pt x="942457" y="526954"/>
                  <a:pt x="971131" y="521003"/>
                </a:cubicBezTo>
                <a:cubicBezTo>
                  <a:pt x="999805" y="515052"/>
                  <a:pt x="1029020" y="510183"/>
                  <a:pt x="1058235" y="506937"/>
                </a:cubicBezTo>
                <a:cubicBezTo>
                  <a:pt x="1083122" y="502067"/>
                  <a:pt x="1107468" y="498821"/>
                  <a:pt x="1130191" y="496657"/>
                </a:cubicBezTo>
                <a:cubicBezTo>
                  <a:pt x="1152913" y="494493"/>
                  <a:pt x="1172931" y="491247"/>
                  <a:pt x="1190244" y="486378"/>
                </a:cubicBezTo>
                <a:cubicBezTo>
                  <a:pt x="1207557" y="481509"/>
                  <a:pt x="1221623" y="473934"/>
                  <a:pt x="1231903" y="463655"/>
                </a:cubicBezTo>
                <a:cubicBezTo>
                  <a:pt x="1242182" y="453376"/>
                  <a:pt x="1247051" y="438227"/>
                  <a:pt x="1247051" y="418209"/>
                </a:cubicBezTo>
                <a:cubicBezTo>
                  <a:pt x="1247051" y="400356"/>
                  <a:pt x="1242723" y="385748"/>
                  <a:pt x="1234066" y="374387"/>
                </a:cubicBezTo>
                <a:cubicBezTo>
                  <a:pt x="1225410" y="363025"/>
                  <a:pt x="1215131" y="354369"/>
                  <a:pt x="1202146" y="348418"/>
                </a:cubicBezTo>
                <a:cubicBezTo>
                  <a:pt x="1189703" y="342466"/>
                  <a:pt x="1175636" y="338138"/>
                  <a:pt x="1159947" y="335974"/>
                </a:cubicBezTo>
                <a:cubicBezTo>
                  <a:pt x="1144257" y="333810"/>
                  <a:pt x="1129650" y="332728"/>
                  <a:pt x="1116124" y="332728"/>
                </a:cubicBezTo>
                <a:cubicBezTo>
                  <a:pt x="1077171" y="332728"/>
                  <a:pt x="1045251" y="340843"/>
                  <a:pt x="1019823" y="357074"/>
                </a:cubicBezTo>
                <a:cubicBezTo>
                  <a:pt x="994395" y="373305"/>
                  <a:pt x="980328" y="398733"/>
                  <a:pt x="977082" y="432817"/>
                </a:cubicBezTo>
                <a:lnTo>
                  <a:pt x="838040" y="432817"/>
                </a:lnTo>
                <a:cubicBezTo>
                  <a:pt x="840745" y="392240"/>
                  <a:pt x="850483" y="358697"/>
                  <a:pt x="867255" y="331646"/>
                </a:cubicBezTo>
                <a:cubicBezTo>
                  <a:pt x="884568" y="305136"/>
                  <a:pt x="906208" y="283495"/>
                  <a:pt x="932177" y="267265"/>
                </a:cubicBezTo>
                <a:cubicBezTo>
                  <a:pt x="958687" y="251034"/>
                  <a:pt x="988444" y="239673"/>
                  <a:pt x="1021446" y="233180"/>
                </a:cubicBezTo>
                <a:cubicBezTo>
                  <a:pt x="1054448" y="226688"/>
                  <a:pt x="1088532" y="223442"/>
                  <a:pt x="1123699" y="223442"/>
                </a:cubicBezTo>
                <a:close/>
                <a:moveTo>
                  <a:pt x="3074075" y="222901"/>
                </a:moveTo>
                <a:cubicBezTo>
                  <a:pt x="3123849" y="222901"/>
                  <a:pt x="3168212" y="233180"/>
                  <a:pt x="3207166" y="253739"/>
                </a:cubicBezTo>
                <a:cubicBezTo>
                  <a:pt x="3246660" y="274298"/>
                  <a:pt x="3279122" y="301890"/>
                  <a:pt x="3305091" y="335974"/>
                </a:cubicBezTo>
                <a:cubicBezTo>
                  <a:pt x="3331060" y="370059"/>
                  <a:pt x="3349995" y="409012"/>
                  <a:pt x="3361898" y="453376"/>
                </a:cubicBezTo>
                <a:cubicBezTo>
                  <a:pt x="3373800" y="497739"/>
                  <a:pt x="3376505" y="543185"/>
                  <a:pt x="3371095" y="590254"/>
                </a:cubicBezTo>
                <a:lnTo>
                  <a:pt x="2907982" y="590254"/>
                </a:lnTo>
                <a:lnTo>
                  <a:pt x="2907982" y="590795"/>
                </a:lnTo>
                <a:cubicBezTo>
                  <a:pt x="2907982" y="615141"/>
                  <a:pt x="2911228" y="638945"/>
                  <a:pt x="2918262" y="661668"/>
                </a:cubicBezTo>
                <a:cubicBezTo>
                  <a:pt x="2925295" y="684391"/>
                  <a:pt x="2935574" y="704409"/>
                  <a:pt x="2949099" y="721181"/>
                </a:cubicBezTo>
                <a:cubicBezTo>
                  <a:pt x="2963166" y="738493"/>
                  <a:pt x="2980479" y="752019"/>
                  <a:pt x="3001578" y="761757"/>
                </a:cubicBezTo>
                <a:cubicBezTo>
                  <a:pt x="3022678" y="772036"/>
                  <a:pt x="3048106" y="776906"/>
                  <a:pt x="3077321" y="776906"/>
                </a:cubicBezTo>
                <a:cubicBezTo>
                  <a:pt x="3117898" y="776906"/>
                  <a:pt x="3150359" y="768249"/>
                  <a:pt x="3175246" y="750937"/>
                </a:cubicBezTo>
                <a:cubicBezTo>
                  <a:pt x="3200133" y="733624"/>
                  <a:pt x="3218528" y="707114"/>
                  <a:pt x="3230430" y="672489"/>
                </a:cubicBezTo>
                <a:lnTo>
                  <a:pt x="3361898" y="672489"/>
                </a:lnTo>
                <a:cubicBezTo>
                  <a:pt x="3354324" y="706573"/>
                  <a:pt x="3341880" y="736870"/>
                  <a:pt x="3324027" y="763921"/>
                </a:cubicBezTo>
                <a:cubicBezTo>
                  <a:pt x="3306173" y="790431"/>
                  <a:pt x="3284532" y="813154"/>
                  <a:pt x="3259645" y="831549"/>
                </a:cubicBezTo>
                <a:cubicBezTo>
                  <a:pt x="3234217" y="849943"/>
                  <a:pt x="3206084" y="863469"/>
                  <a:pt x="3175246" y="873207"/>
                </a:cubicBezTo>
                <a:cubicBezTo>
                  <a:pt x="3143867" y="882405"/>
                  <a:pt x="3111405" y="887274"/>
                  <a:pt x="3077321" y="887274"/>
                </a:cubicBezTo>
                <a:cubicBezTo>
                  <a:pt x="3027547" y="887274"/>
                  <a:pt x="2983725" y="879158"/>
                  <a:pt x="2945853" y="862928"/>
                </a:cubicBezTo>
                <a:cubicBezTo>
                  <a:pt x="2907441" y="846697"/>
                  <a:pt x="2875521" y="823974"/>
                  <a:pt x="2849011" y="794759"/>
                </a:cubicBezTo>
                <a:cubicBezTo>
                  <a:pt x="2822501" y="765544"/>
                  <a:pt x="2802483" y="730378"/>
                  <a:pt x="2789498" y="689801"/>
                </a:cubicBezTo>
                <a:cubicBezTo>
                  <a:pt x="2775973" y="649225"/>
                  <a:pt x="2769481" y="604320"/>
                  <a:pt x="2769481" y="555628"/>
                </a:cubicBezTo>
                <a:cubicBezTo>
                  <a:pt x="2769481" y="510724"/>
                  <a:pt x="2776514" y="468524"/>
                  <a:pt x="2790581" y="428489"/>
                </a:cubicBezTo>
                <a:cubicBezTo>
                  <a:pt x="2804647" y="388453"/>
                  <a:pt x="2825206" y="352746"/>
                  <a:pt x="2851716" y="322449"/>
                </a:cubicBezTo>
                <a:cubicBezTo>
                  <a:pt x="2878226" y="292152"/>
                  <a:pt x="2910146" y="267806"/>
                  <a:pt x="2947476" y="249952"/>
                </a:cubicBezTo>
                <a:cubicBezTo>
                  <a:pt x="2984807" y="232098"/>
                  <a:pt x="3027006" y="222901"/>
                  <a:pt x="3074075" y="222901"/>
                </a:cubicBezTo>
                <a:close/>
                <a:moveTo>
                  <a:pt x="1845419" y="222901"/>
                </a:moveTo>
                <a:cubicBezTo>
                  <a:pt x="1914670" y="222901"/>
                  <a:pt x="1968772" y="240755"/>
                  <a:pt x="2008807" y="276462"/>
                </a:cubicBezTo>
                <a:cubicBezTo>
                  <a:pt x="2048302" y="312169"/>
                  <a:pt x="2068319" y="365730"/>
                  <a:pt x="2068319" y="437145"/>
                </a:cubicBezTo>
                <a:lnTo>
                  <a:pt x="2068319" y="869420"/>
                </a:lnTo>
                <a:lnTo>
                  <a:pt x="1929277" y="869420"/>
                </a:lnTo>
                <a:lnTo>
                  <a:pt x="1929277" y="473934"/>
                </a:lnTo>
                <a:cubicBezTo>
                  <a:pt x="1927654" y="424161"/>
                  <a:pt x="1916834" y="388453"/>
                  <a:pt x="1897357" y="366271"/>
                </a:cubicBezTo>
                <a:cubicBezTo>
                  <a:pt x="1877880" y="344090"/>
                  <a:pt x="1847583" y="332728"/>
                  <a:pt x="1805925" y="332728"/>
                </a:cubicBezTo>
                <a:cubicBezTo>
                  <a:pt x="1782120" y="332728"/>
                  <a:pt x="1761020" y="337056"/>
                  <a:pt x="1742625" y="345713"/>
                </a:cubicBezTo>
                <a:cubicBezTo>
                  <a:pt x="1723690" y="354369"/>
                  <a:pt x="1708000" y="366271"/>
                  <a:pt x="1695016" y="380879"/>
                </a:cubicBezTo>
                <a:cubicBezTo>
                  <a:pt x="1682031" y="396027"/>
                  <a:pt x="1671752" y="413340"/>
                  <a:pt x="1664719" y="433899"/>
                </a:cubicBezTo>
                <a:cubicBezTo>
                  <a:pt x="1657685" y="454458"/>
                  <a:pt x="1653898" y="475557"/>
                  <a:pt x="1653898" y="498280"/>
                </a:cubicBezTo>
                <a:lnTo>
                  <a:pt x="1653898" y="869961"/>
                </a:lnTo>
                <a:lnTo>
                  <a:pt x="1514856" y="869961"/>
                </a:lnTo>
                <a:lnTo>
                  <a:pt x="1514856" y="240214"/>
                </a:lnTo>
                <a:lnTo>
                  <a:pt x="1515938" y="240214"/>
                </a:lnTo>
                <a:lnTo>
                  <a:pt x="1647406" y="240214"/>
                </a:lnTo>
                <a:lnTo>
                  <a:pt x="1647406" y="332728"/>
                </a:lnTo>
                <a:lnTo>
                  <a:pt x="1649570" y="334892"/>
                </a:lnTo>
                <a:cubicBezTo>
                  <a:pt x="1670670" y="300267"/>
                  <a:pt x="1698262" y="272675"/>
                  <a:pt x="1732346" y="252657"/>
                </a:cubicBezTo>
                <a:cubicBezTo>
                  <a:pt x="1766430" y="232639"/>
                  <a:pt x="1804302" y="222901"/>
                  <a:pt x="1845419" y="222901"/>
                </a:cubicBezTo>
                <a:close/>
                <a:moveTo>
                  <a:pt x="0" y="0"/>
                </a:moveTo>
                <a:lnTo>
                  <a:pt x="152568" y="0"/>
                </a:lnTo>
                <a:lnTo>
                  <a:pt x="152568" y="346253"/>
                </a:lnTo>
                <a:lnTo>
                  <a:pt x="548053" y="346253"/>
                </a:lnTo>
                <a:lnTo>
                  <a:pt x="548053" y="0"/>
                </a:lnTo>
                <a:lnTo>
                  <a:pt x="700621" y="0"/>
                </a:lnTo>
                <a:lnTo>
                  <a:pt x="700621" y="869960"/>
                </a:lnTo>
                <a:lnTo>
                  <a:pt x="548053" y="869960"/>
                </a:lnTo>
                <a:lnTo>
                  <a:pt x="548053" y="477721"/>
                </a:lnTo>
                <a:lnTo>
                  <a:pt x="152568" y="477721"/>
                </a:lnTo>
                <a:lnTo>
                  <a:pt x="152568" y="869960"/>
                </a:lnTo>
                <a:lnTo>
                  <a:pt x="0" y="869960"/>
                </a:lnTo>
                <a:close/>
              </a:path>
            </a:pathLst>
          </a:custGeom>
          <a:solidFill>
            <a:schemeClr val="tx1"/>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167" name="PlaceHolder 3"/>
          <p:cNvSpPr>
            <a:spLocks noGrp="1"/>
          </p:cNvSpPr>
          <p:nvPr>
            <p:ph type="body"/>
          </p:nvPr>
        </p:nvSpPr>
        <p:spPr>
          <a:xfrm>
            <a:off x="450720" y="4062600"/>
            <a:ext cx="3603960" cy="624960"/>
          </a:xfrm>
          <a:prstGeom prst="rect">
            <a:avLst/>
          </a:prstGeom>
          <a:noFill/>
          <a:ln w="0">
            <a:noFill/>
          </a:ln>
        </p:spPr>
        <p:txBody>
          <a:bodyPr lIns="0" tIns="0" rIns="0" bIns="0" anchor="b">
            <a:noAutofit/>
          </a:bodyPr>
          <a:lstStyle/>
          <a:p>
            <a:pPr indent="0">
              <a:lnSpc>
                <a:spcPct val="85000"/>
              </a:lnSpc>
              <a:buNone/>
            </a:pPr>
            <a:r>
              <a:rPr lang="en-US" sz="2190" b="0" u="none" strike="noStrike">
                <a:solidFill>
                  <a:schemeClr val="lt1"/>
                </a:solidFill>
                <a:effectLst/>
                <a:uFillTx/>
                <a:latin typeface="Arial"/>
              </a:rPr>
              <a:t>Hier is ruimte </a:t>
            </a:r>
            <a:br>
              <a:rPr sz="2190"/>
            </a:br>
            <a:r>
              <a:rPr lang="en-US" sz="2190" b="0" u="none" strike="noStrike">
                <a:solidFill>
                  <a:schemeClr val="lt1"/>
                </a:solidFill>
                <a:effectLst/>
                <a:uFillTx/>
                <a:latin typeface="Arial"/>
              </a:rPr>
              <a:t>voor een ondertitel</a:t>
            </a:r>
            <a:endParaRPr lang="en-US" sz="2190" b="0" u="none" strike="noStrike">
              <a:solidFill>
                <a:schemeClr val="dk1"/>
              </a:solidFill>
              <a:effectLst/>
              <a:uFillTx/>
              <a:latin typeface="Arial"/>
            </a:endParaRPr>
          </a:p>
        </p:txBody>
      </p:sp>
      <p:sp>
        <p:nvSpPr>
          <p:cNvPr id="168" name="PlaceHolder 4"/>
          <p:cNvSpPr>
            <a:spLocks noGrp="1"/>
          </p:cNvSpPr>
          <p:nvPr>
            <p:ph type="body"/>
          </p:nvPr>
        </p:nvSpPr>
        <p:spPr>
          <a:xfrm>
            <a:off x="2259720" y="443520"/>
            <a:ext cx="1649880" cy="115200"/>
          </a:xfrm>
          <a:prstGeom prst="rect">
            <a:avLst/>
          </a:prstGeom>
          <a:noFill/>
          <a:ln w="0">
            <a:noFill/>
          </a:ln>
        </p:spPr>
        <p:txBody>
          <a:bodyPr lIns="0" tIns="0" rIns="0" bIns="0" anchor="t">
            <a:noAutofit/>
          </a:bodyPr>
          <a:lstStyle/>
          <a:p>
            <a:pPr indent="0" algn="r">
              <a:lnSpc>
                <a:spcPct val="100000"/>
              </a:lnSpc>
              <a:buNone/>
            </a:pPr>
            <a:r>
              <a:rPr lang="nl-NL" sz="730" b="1" u="none" strike="noStrike">
                <a:solidFill>
                  <a:schemeClr val="dk1"/>
                </a:solidFill>
                <a:effectLst/>
                <a:uFillTx/>
                <a:latin typeface="Arial"/>
              </a:rPr>
              <a:t>Kenniscentrum</a:t>
            </a:r>
            <a:endParaRPr lang="en-US" sz="730" b="0" u="none" strike="noStrike">
              <a:solidFill>
                <a:schemeClr val="dk1"/>
              </a:solidFill>
              <a:effectLst/>
              <a:uFillTx/>
              <a:latin typeface="Arial"/>
            </a:endParaRPr>
          </a:p>
        </p:txBody>
      </p:sp>
      <p:sp>
        <p:nvSpPr>
          <p:cNvPr id="169" name="PlaceHolder 5"/>
          <p:cNvSpPr>
            <a:spLocks noGrp="1"/>
          </p:cNvSpPr>
          <p:nvPr>
            <p:ph type="body"/>
          </p:nvPr>
        </p:nvSpPr>
        <p:spPr>
          <a:xfrm>
            <a:off x="2259720" y="555840"/>
            <a:ext cx="1649880" cy="115200"/>
          </a:xfrm>
          <a:prstGeom prst="rect">
            <a:avLst/>
          </a:prstGeom>
          <a:noFill/>
          <a:ln w="0">
            <a:noFill/>
          </a:ln>
        </p:spPr>
        <p:txBody>
          <a:bodyPr lIns="0" tIns="0" rIns="0" bIns="0" anchor="t">
            <a:noAutofit/>
          </a:bodyPr>
          <a:lstStyle/>
          <a:p>
            <a:pPr marL="415800" indent="0" algn="r">
              <a:lnSpc>
                <a:spcPct val="100000"/>
              </a:lnSpc>
              <a:buNone/>
            </a:pPr>
            <a:r>
              <a:rPr lang="nl-NL" sz="730" b="0" u="none" strike="noStrike">
                <a:solidFill>
                  <a:srgbClr val="FFFFFF"/>
                </a:solidFill>
                <a:effectLst/>
                <a:uFillTx/>
                <a:latin typeface="Arial"/>
              </a:rPr>
              <a:t>Kunst &amp; Samenleving</a:t>
            </a:r>
            <a:endParaRPr lang="en-US" sz="730" b="0" u="none" strike="noStrike">
              <a:solidFill>
                <a:schemeClr val="dk1"/>
              </a:solidFill>
              <a:effectLst/>
              <a:uFillTx/>
              <a:latin typeface="Arial"/>
            </a:endParaRPr>
          </a:p>
        </p:txBody>
      </p:sp>
      <p:sp>
        <p:nvSpPr>
          <p:cNvPr id="170" name="PlaceHolder 6"/>
          <p:cNvSpPr>
            <a:spLocks noGrp="1"/>
          </p:cNvSpPr>
          <p:nvPr>
            <p:ph type="body"/>
          </p:nvPr>
        </p:nvSpPr>
        <p:spPr>
          <a:xfrm>
            <a:off x="4052520" y="458280"/>
            <a:ext cx="4320" cy="196200"/>
          </a:xfrm>
          <a:prstGeom prst="rect">
            <a:avLst/>
          </a:prstGeom>
          <a:solidFill>
            <a:srgbClr val="000000"/>
          </a:solidFill>
          <a:ln w="0">
            <a:noFill/>
          </a:ln>
        </p:spPr>
        <p:txBody>
          <a:bodyPr lIns="0" tIns="0" rIns="0" bIns="0" anchor="t">
            <a:noAutofit/>
          </a:bodyPr>
          <a:lstStyle/>
          <a:p>
            <a:pPr indent="0">
              <a:lnSpc>
                <a:spcPct val="100000"/>
              </a:lnSpc>
              <a:buNone/>
            </a:pPr>
            <a:r>
              <a:rPr lang="nl-NL" sz="370" b="0" u="none" strike="noStrike">
                <a:solidFill>
                  <a:schemeClr val="dk1"/>
                </a:solidFill>
                <a:effectLst/>
                <a:uFillTx/>
                <a:latin typeface="Arial"/>
              </a:rPr>
              <a:t> </a:t>
            </a:r>
            <a:endParaRPr lang="en-US" sz="370" b="0" u="none" strike="noStrike">
              <a:solidFill>
                <a:schemeClr val="dk1"/>
              </a:solidFill>
              <a:effectLst/>
              <a:uFillTx/>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uw -titleslide - img right - kenniscentrum">
    <p:bg>
      <p:bgPr>
        <a:solidFill>
          <a:srgbClr val="578494"/>
        </a:solidFill>
        <a:effectLst/>
      </p:bgPr>
    </p:bg>
    <p:spTree>
      <p:nvGrpSpPr>
        <p:cNvPr id="1" name=""/>
        <p:cNvGrpSpPr/>
        <p:nvPr/>
      </p:nvGrpSpPr>
      <p:grpSpPr>
        <a:xfrm>
          <a:off x="0" y="0"/>
          <a:ext cx="0" cy="0"/>
          <a:chOff x="0" y="0"/>
          <a:chExt cx="0" cy="0"/>
        </a:xfrm>
      </p:grpSpPr>
      <p:sp>
        <p:nvSpPr>
          <p:cNvPr id="171" name="PlaceHolder 1"/>
          <p:cNvSpPr>
            <a:spLocks noGrp="1"/>
          </p:cNvSpPr>
          <p:nvPr>
            <p:ph type="body"/>
          </p:nvPr>
        </p:nvSpPr>
        <p:spPr>
          <a:xfrm>
            <a:off x="4574880" y="0"/>
            <a:ext cx="457164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172" name="PlaceHolder 2"/>
          <p:cNvSpPr>
            <a:spLocks noGrp="1"/>
          </p:cNvSpPr>
          <p:nvPr>
            <p:ph type="title"/>
          </p:nvPr>
        </p:nvSpPr>
        <p:spPr>
          <a:xfrm>
            <a:off x="450720" y="1670760"/>
            <a:ext cx="3603960" cy="2071800"/>
          </a:xfrm>
          <a:prstGeom prst="rect">
            <a:avLst/>
          </a:prstGeom>
          <a:noFill/>
          <a:ln w="0">
            <a:noFill/>
          </a:ln>
        </p:spPr>
        <p:txBody>
          <a:bodyPr lIns="0" tIns="0" rIns="0" bIns="0" anchor="t">
            <a:noAutofit/>
          </a:bodyPr>
          <a:lstStyle/>
          <a:p>
            <a:pPr indent="0">
              <a:lnSpc>
                <a:spcPct val="85000"/>
              </a:lnSpc>
              <a:buNone/>
            </a:pPr>
            <a:r>
              <a:rPr lang="nl-NL" sz="4000" b="0" u="none" strike="noStrike" spc="-23">
                <a:solidFill>
                  <a:schemeClr val="dk1"/>
                </a:solidFill>
                <a:effectLst/>
                <a:uFillTx/>
                <a:latin typeface="Arial"/>
              </a:rPr>
              <a:t>Hier is ruimte </a:t>
            </a:r>
            <a:br>
              <a:rPr sz="4000"/>
            </a:br>
            <a:r>
              <a:rPr lang="nl-NL" sz="4000" b="0" u="none" strike="noStrike" spc="-23">
                <a:solidFill>
                  <a:schemeClr val="dk1"/>
                </a:solidFill>
                <a:effectLst/>
                <a:uFillTx/>
                <a:latin typeface="Arial"/>
              </a:rPr>
              <a:t>voor een titel over drie regels</a:t>
            </a:r>
            <a:endParaRPr lang="en-US" sz="4000" b="0" u="none" strike="noStrike">
              <a:solidFill>
                <a:schemeClr val="dk1"/>
              </a:solidFill>
              <a:effectLst/>
              <a:uFillTx/>
              <a:latin typeface="Arial"/>
            </a:endParaRPr>
          </a:p>
        </p:txBody>
      </p:sp>
      <p:sp>
        <p:nvSpPr>
          <p:cNvPr id="173" name="Vrije vorm: vorm 22"/>
          <p:cNvSpPr/>
          <p:nvPr/>
        </p:nvSpPr>
        <p:spPr>
          <a:xfrm>
            <a:off x="463680" y="361800"/>
            <a:ext cx="392400" cy="393480"/>
          </a:xfrm>
          <a:custGeom>
            <a:avLst/>
            <a:gdLst>
              <a:gd name="textAreaLeft" fmla="*/ 0 w 392400"/>
              <a:gd name="textAreaRight" fmla="*/ 392760 w 392400"/>
              <a:gd name="textAreaTop" fmla="*/ 0 h 393480"/>
              <a:gd name="textAreaBottom" fmla="*/ 393840 h 393480"/>
              <a:gd name="GluePoint1X" fmla="*/ 868878 w 1738838"/>
              <a:gd name="GluePoint1Y" fmla="*/ 1143175 h 1746413"/>
              <a:gd name="GluePoint2X" fmla="*/ 1636044 w 1738838"/>
              <a:gd name="GluePoint2Y" fmla="*/ 1298448 h 1746413"/>
              <a:gd name="GluePoint3X" fmla="*/ 1402324 w 1738838"/>
              <a:gd name="GluePoint3Y" fmla="*/ 1567876 h 1746413"/>
              <a:gd name="GluePoint4X" fmla="*/ 868878 w 1738838"/>
              <a:gd name="GluePoint4Y" fmla="*/ 1143175 h 1746413"/>
              <a:gd name="GluePoint5X" fmla="*/ 3246 w 1738838"/>
              <a:gd name="GluePoint5Y" fmla="*/ 947867 h 1746413"/>
              <a:gd name="GluePoint6X" fmla="*/ 47069 w 1738838"/>
              <a:gd name="GluePoint6Y" fmla="*/ 957605 h 1746413"/>
              <a:gd name="GluePoint7X" fmla="*/ 1096106 w 1738838"/>
              <a:gd name="GluePoint7Y" fmla="*/ 1717739 h 1746413"/>
              <a:gd name="GluePoint8X" fmla="*/ 873206 w 1738838"/>
              <a:gd name="GluePoint8Y" fmla="*/ 1746413 h 1746413"/>
              <a:gd name="GluePoint9X" fmla="*/ 3246 w 1738838"/>
              <a:gd name="GluePoint9Y" fmla="*/ 947867 h 1746413"/>
              <a:gd name="GluePoint10X" fmla="*/ 1625224 w 1738838"/>
              <a:gd name="GluePoint10Y" fmla="*/ 429569 h 1746413"/>
              <a:gd name="GluePoint11X" fmla="*/ 1738838 w 1738838"/>
              <a:gd name="GluePoint11Y" fmla="*/ 759050 h 1746413"/>
              <a:gd name="GluePoint12X" fmla="*/ 1124780 w 1738838"/>
              <a:gd name="GluePoint12Y" fmla="*/ 1050119 h 1746413"/>
              <a:gd name="GluePoint13X" fmla="*/ 474474 w 1738838"/>
              <a:gd name="GluePoint13Y" fmla="*/ 984115 h 1746413"/>
              <a:gd name="GluePoint14X" fmla="*/ 1625224 w 1738838"/>
              <a:gd name="GluePoint14Y" fmla="*/ 429569 h 1746413"/>
              <a:gd name="GluePoint15X" fmla="*/ 873206 w 1738838"/>
              <a:gd name="GluePoint15Y" fmla="*/ 0 h 1746413"/>
              <a:gd name="GluePoint16X" fmla="*/ 1422342 w 1738838"/>
              <a:gd name="GluePoint16Y" fmla="*/ 193144 h 1746413"/>
              <a:gd name="GluePoint17X" fmla="*/ 1280053 w 1738838"/>
              <a:gd name="GluePoint17Y" fmla="*/ 286200 h 1746413"/>
              <a:gd name="GluePoint18X" fmla="*/ 982492 w 1738838"/>
              <a:gd name="GluePoint18Y" fmla="*/ 113614 h 1746413"/>
              <a:gd name="GluePoint19X" fmla="*/ 502067 w 1738838"/>
              <a:gd name="GluePoint19Y" fmla="*/ 134173 h 1746413"/>
              <a:gd name="GluePoint20X" fmla="*/ 543725 w 1738838"/>
              <a:gd name="GluePoint20Y" fmla="*/ 185029 h 1746413"/>
              <a:gd name="GluePoint21X" fmla="*/ 624878 w 1738838"/>
              <a:gd name="GluePoint21Y" fmla="*/ 175291 h 1746413"/>
              <a:gd name="GluePoint22X" fmla="*/ 901880 w 1738838"/>
              <a:gd name="GluePoint22Y" fmla="*/ 253197 h 1746413"/>
              <a:gd name="GluePoint23X" fmla="*/ 1012789 w 1738838"/>
              <a:gd name="GluePoint23Y" fmla="*/ 473393 h 1746413"/>
              <a:gd name="GluePoint24X" fmla="*/ 869419 w 1738838"/>
              <a:gd name="GluePoint24Y" fmla="*/ 615681 h 1746413"/>
              <a:gd name="GluePoint25X" fmla="*/ 674652 w 1738838"/>
              <a:gd name="GluePoint25Y" fmla="*/ 537774 h 1746413"/>
              <a:gd name="GluePoint26X" fmla="*/ 253197 w 1738838"/>
              <a:gd name="GluePoint26Y" fmla="*/ 596745 h 1746413"/>
              <a:gd name="GluePoint27X" fmla="*/ 325694 w 1738838"/>
              <a:gd name="GluePoint27Y" fmla="*/ 643814 h 1746413"/>
              <a:gd name="GluePoint28X" fmla="*/ 542102 w 1738838"/>
              <a:gd name="GluePoint28Y" fmla="*/ 644896 h 1746413"/>
              <a:gd name="GluePoint29X" fmla="*/ 645978 w 1738838"/>
              <a:gd name="GluePoint29Y" fmla="*/ 750395 h 1746413"/>
              <a:gd name="GluePoint30X" fmla="*/ 300807 w 1738838"/>
              <a:gd name="GluePoint30Y" fmla="*/ 882404 h 1746413"/>
              <a:gd name="GluePoint31X" fmla="*/ 0 w 1738838"/>
              <a:gd name="GluePoint31Y" fmla="*/ 875912 h 1746413"/>
              <a:gd name="GluePoint32X" fmla="*/ 0 w 1738838"/>
              <a:gd name="GluePoint32Y" fmla="*/ 873206 h 1746413"/>
              <a:gd name="GluePoint33X" fmla="*/ 873206 w 1738838"/>
              <a:gd name="GluePoint33Y" fmla="*/ 0 h 17464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Lst>
            <a:rect l="textAreaLeft" t="textAreaTop" r="textAreaRight" b="textAreaBottom"/>
            <a:pathLst>
              <a:path w="1738838" h="1746413">
                <a:moveTo>
                  <a:pt x="868878" y="1143175"/>
                </a:moveTo>
                <a:cubicBezTo>
                  <a:pt x="1132355" y="1171849"/>
                  <a:pt x="1397454" y="1217295"/>
                  <a:pt x="1636044" y="1298448"/>
                </a:cubicBezTo>
                <a:cubicBezTo>
                  <a:pt x="1577073" y="1403406"/>
                  <a:pt x="1497543" y="1495379"/>
                  <a:pt x="1402324" y="1567876"/>
                </a:cubicBezTo>
                <a:cubicBezTo>
                  <a:pt x="1072301" y="1289791"/>
                  <a:pt x="868878" y="1143175"/>
                  <a:pt x="868878" y="1143175"/>
                </a:cubicBezTo>
                <a:close/>
                <a:moveTo>
                  <a:pt x="3246" y="947867"/>
                </a:moveTo>
                <a:cubicBezTo>
                  <a:pt x="18395" y="950572"/>
                  <a:pt x="33002" y="953818"/>
                  <a:pt x="47069" y="957605"/>
                </a:cubicBezTo>
                <a:cubicBezTo>
                  <a:pt x="522625" y="1092860"/>
                  <a:pt x="890519" y="1424506"/>
                  <a:pt x="1096106" y="1717739"/>
                </a:cubicBezTo>
                <a:cubicBezTo>
                  <a:pt x="1024692" y="1736133"/>
                  <a:pt x="950031" y="1746413"/>
                  <a:pt x="873206" y="1746413"/>
                </a:cubicBezTo>
                <a:cubicBezTo>
                  <a:pt x="416044" y="1746413"/>
                  <a:pt x="41117" y="1395291"/>
                  <a:pt x="3246" y="947867"/>
                </a:cubicBezTo>
                <a:close/>
                <a:moveTo>
                  <a:pt x="1625224" y="429569"/>
                </a:moveTo>
                <a:cubicBezTo>
                  <a:pt x="1683654" y="528576"/>
                  <a:pt x="1723148" y="640026"/>
                  <a:pt x="1738838" y="759050"/>
                </a:cubicBezTo>
                <a:cubicBezTo>
                  <a:pt x="1646323" y="843990"/>
                  <a:pt x="1402864" y="1016035"/>
                  <a:pt x="1124780" y="1050119"/>
                </a:cubicBezTo>
                <a:cubicBezTo>
                  <a:pt x="816399" y="1087991"/>
                  <a:pt x="474474" y="984115"/>
                  <a:pt x="474474" y="984115"/>
                </a:cubicBezTo>
                <a:cubicBezTo>
                  <a:pt x="755263" y="960310"/>
                  <a:pt x="1153995" y="892682"/>
                  <a:pt x="1625224" y="429569"/>
                </a:cubicBezTo>
                <a:close/>
                <a:moveTo>
                  <a:pt x="873206" y="0"/>
                </a:moveTo>
                <a:cubicBezTo>
                  <a:pt x="1080958" y="0"/>
                  <a:pt x="1271397" y="72497"/>
                  <a:pt x="1422342" y="193144"/>
                </a:cubicBezTo>
                <a:cubicBezTo>
                  <a:pt x="1372027" y="222900"/>
                  <a:pt x="1325499" y="256444"/>
                  <a:pt x="1280053" y="286200"/>
                </a:cubicBezTo>
                <a:cubicBezTo>
                  <a:pt x="1199982" y="219654"/>
                  <a:pt x="1092860" y="149863"/>
                  <a:pt x="982492" y="113614"/>
                </a:cubicBezTo>
                <a:cubicBezTo>
                  <a:pt x="822350" y="62217"/>
                  <a:pt x="622714" y="67086"/>
                  <a:pt x="502067" y="134173"/>
                </a:cubicBezTo>
                <a:lnTo>
                  <a:pt x="543725" y="185029"/>
                </a:lnTo>
                <a:lnTo>
                  <a:pt x="624878" y="175291"/>
                </a:lnTo>
                <a:cubicBezTo>
                  <a:pt x="729836" y="166093"/>
                  <a:pt x="826138" y="194767"/>
                  <a:pt x="901880" y="253197"/>
                </a:cubicBezTo>
                <a:cubicBezTo>
                  <a:pt x="996018" y="312710"/>
                  <a:pt x="1052284" y="398191"/>
                  <a:pt x="1012789" y="473393"/>
                </a:cubicBezTo>
                <a:cubicBezTo>
                  <a:pt x="982492" y="525872"/>
                  <a:pt x="938129" y="579433"/>
                  <a:pt x="869419" y="615681"/>
                </a:cubicBezTo>
                <a:cubicBezTo>
                  <a:pt x="807202" y="584302"/>
                  <a:pt x="744985" y="552923"/>
                  <a:pt x="674652" y="537774"/>
                </a:cubicBezTo>
                <a:cubicBezTo>
                  <a:pt x="506395" y="493951"/>
                  <a:pt x="367353" y="541020"/>
                  <a:pt x="253197" y="596745"/>
                </a:cubicBezTo>
                <a:cubicBezTo>
                  <a:pt x="269428" y="614599"/>
                  <a:pt x="298643" y="633535"/>
                  <a:pt x="325694" y="643814"/>
                </a:cubicBezTo>
                <a:cubicBezTo>
                  <a:pt x="385747" y="627583"/>
                  <a:pt x="473393" y="623255"/>
                  <a:pt x="542102" y="644896"/>
                </a:cubicBezTo>
                <a:cubicBezTo>
                  <a:pt x="596745" y="669783"/>
                  <a:pt x="649765" y="706031"/>
                  <a:pt x="645978" y="750395"/>
                </a:cubicBezTo>
                <a:cubicBezTo>
                  <a:pt x="607566" y="852648"/>
                  <a:pt x="445259" y="878076"/>
                  <a:pt x="300807" y="882404"/>
                </a:cubicBezTo>
                <a:cubicBezTo>
                  <a:pt x="205047" y="886191"/>
                  <a:pt x="101712" y="879699"/>
                  <a:pt x="0" y="875912"/>
                </a:cubicBezTo>
                <a:cubicBezTo>
                  <a:pt x="0" y="874830"/>
                  <a:pt x="0" y="874289"/>
                  <a:pt x="0" y="873206"/>
                </a:cubicBezTo>
                <a:cubicBezTo>
                  <a:pt x="0" y="391158"/>
                  <a:pt x="391157" y="0"/>
                  <a:pt x="873206" y="0"/>
                </a:cubicBezTo>
                <a:close/>
              </a:path>
            </a:pathLst>
          </a:custGeom>
          <a:solidFill>
            <a:schemeClr val="tx2"/>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174" name="Vrije vorm: vorm 23"/>
          <p:cNvSpPr/>
          <p:nvPr/>
        </p:nvSpPr>
        <p:spPr>
          <a:xfrm>
            <a:off x="923760" y="461880"/>
            <a:ext cx="761400" cy="199800"/>
          </a:xfrm>
          <a:custGeom>
            <a:avLst/>
            <a:gdLst>
              <a:gd name="textAreaLeft" fmla="*/ 0 w 761400"/>
              <a:gd name="textAreaRight" fmla="*/ 761760 w 761400"/>
              <a:gd name="textAreaTop" fmla="*/ 0 h 199800"/>
              <a:gd name="textAreaBottom" fmla="*/ 200160 h 199800"/>
              <a:gd name="GluePoint1X" fmla="*/ 1238936 w 3373761"/>
              <a:gd name="GluePoint1Y" fmla="*/ 554546 h 887274"/>
              <a:gd name="GluePoint2X" fmla="*/ 1238936 w 3373761"/>
              <a:gd name="GluePoint2Y" fmla="*/ 554802 h 887274"/>
              <a:gd name="GluePoint3X" fmla="*/ 1204175 w 3373761"/>
              <a:gd name="GluePoint3Y" fmla="*/ 571250 h 887274"/>
              <a:gd name="GluePoint4X" fmla="*/ 1161570 w 3373761"/>
              <a:gd name="GluePoint4Y" fmla="*/ 579433 h 887274"/>
              <a:gd name="GluePoint5X" fmla="*/ 1069055 w 3373761"/>
              <a:gd name="GluePoint5Y" fmla="*/ 592418 h 887274"/>
              <a:gd name="GluePoint6X" fmla="*/ 1026315 w 3373761"/>
              <a:gd name="GluePoint6Y" fmla="*/ 602697 h 887274"/>
              <a:gd name="GluePoint7X" fmla="*/ 989526 w 3373761"/>
              <a:gd name="GluePoint7Y" fmla="*/ 621092 h 887274"/>
              <a:gd name="GluePoint8X" fmla="*/ 964639 w 3373761"/>
              <a:gd name="GluePoint8Y" fmla="*/ 651389 h 887274"/>
              <a:gd name="GluePoint9X" fmla="*/ 955441 w 3373761"/>
              <a:gd name="GluePoint9Y" fmla="*/ 696835 h 887274"/>
              <a:gd name="GluePoint10X" fmla="*/ 968967 w 3373761"/>
              <a:gd name="GluePoint10Y" fmla="*/ 735788 h 887274"/>
              <a:gd name="GluePoint11X" fmla="*/ 1001428 w 3373761"/>
              <a:gd name="GluePoint11Y" fmla="*/ 760675 h 887274"/>
              <a:gd name="GluePoint12X" fmla="*/ 1043086 w 3373761"/>
              <a:gd name="GluePoint12Y" fmla="*/ 773659 h 887274"/>
              <a:gd name="GluePoint13X" fmla="*/ 1083663 w 3373761"/>
              <a:gd name="GluePoint13Y" fmla="*/ 777447 h 887274"/>
              <a:gd name="GluePoint14X" fmla="*/ 1133437 w 3373761"/>
              <a:gd name="GluePoint14Y" fmla="*/ 771495 h 887274"/>
              <a:gd name="GluePoint15X" fmla="*/ 1183752 w 3373761"/>
              <a:gd name="GluePoint15Y" fmla="*/ 750937 h 887274"/>
              <a:gd name="GluePoint16X" fmla="*/ 1223246 w 3373761"/>
              <a:gd name="GluePoint16Y" fmla="*/ 713606 h 887274"/>
              <a:gd name="GluePoint17X" fmla="*/ 1238936 w 3373761"/>
              <a:gd name="GluePoint17Y" fmla="*/ 658422 h 887274"/>
              <a:gd name="GluePoint18X" fmla="*/ 1238936 w 3373761"/>
              <a:gd name="GluePoint18Y" fmla="*/ 554802 h 887274"/>
              <a:gd name="GluePoint19X" fmla="*/ 1239477 w 3373761"/>
              <a:gd name="GluePoint19Y" fmla="*/ 554546 h 887274"/>
              <a:gd name="GluePoint20X" fmla="*/ 3072993 w 3373761"/>
              <a:gd name="GluePoint20Y" fmla="*/ 332187 h 887274"/>
              <a:gd name="GluePoint21X" fmla="*/ 3006448 w 3373761"/>
              <a:gd name="GluePoint21Y" fmla="*/ 345172 h 887274"/>
              <a:gd name="GluePoint22X" fmla="*/ 2955051 w 3373761"/>
              <a:gd name="GluePoint22Y" fmla="*/ 380338 h 887274"/>
              <a:gd name="GluePoint23X" fmla="*/ 2920967 w 3373761"/>
              <a:gd name="GluePoint23Y" fmla="*/ 433358 h 887274"/>
              <a:gd name="GluePoint24X" fmla="*/ 2906900 w 3373761"/>
              <a:gd name="GluePoint24Y" fmla="*/ 499362 h 887274"/>
              <a:gd name="GluePoint25X" fmla="*/ 3231512 w 3373761"/>
              <a:gd name="GluePoint25Y" fmla="*/ 499362 h 887274"/>
              <a:gd name="GluePoint26X" fmla="*/ 3217446 w 3373761"/>
              <a:gd name="GluePoint26Y" fmla="*/ 436063 h 887274"/>
              <a:gd name="GluePoint27X" fmla="*/ 3185525 w 3373761"/>
              <a:gd name="GluePoint27Y" fmla="*/ 383043 h 887274"/>
              <a:gd name="GluePoint28X" fmla="*/ 3136833 w 3373761"/>
              <a:gd name="GluePoint28Y" fmla="*/ 346254 h 887274"/>
              <a:gd name="GluePoint29X" fmla="*/ 3072993 w 3373761"/>
              <a:gd name="GluePoint29Y" fmla="*/ 332187 h 887274"/>
              <a:gd name="GluePoint30X" fmla="*/ 2180851 w 3373761"/>
              <a:gd name="GluePoint30Y" fmla="*/ 240213 h 887274"/>
              <a:gd name="GluePoint31X" fmla="*/ 2692115 w 3373761"/>
              <a:gd name="GluePoint31Y" fmla="*/ 240213 h 887274"/>
              <a:gd name="GluePoint32X" fmla="*/ 2692115 w 3373761"/>
              <a:gd name="GluePoint32Y" fmla="*/ 337597 h 887274"/>
              <a:gd name="GluePoint33X" fmla="*/ 2331796 w 3373761"/>
              <a:gd name="GluePoint33Y" fmla="*/ 760133 h 887274"/>
              <a:gd name="GluePoint34X" fmla="*/ 2710510 w 3373761"/>
              <a:gd name="GluePoint34Y" fmla="*/ 760133 h 887274"/>
              <a:gd name="GluePoint35X" fmla="*/ 2710510 w 3373761"/>
              <a:gd name="GluePoint35Y" fmla="*/ 869960 h 887274"/>
              <a:gd name="GluePoint36X" fmla="*/ 2156505 w 3373761"/>
              <a:gd name="GluePoint36Y" fmla="*/ 869960 h 887274"/>
              <a:gd name="GluePoint37X" fmla="*/ 2156505 w 3373761"/>
              <a:gd name="GluePoint37Y" fmla="*/ 772577 h 887274"/>
              <a:gd name="GluePoint38X" fmla="*/ 2504922 w 3373761"/>
              <a:gd name="GluePoint38Y" fmla="*/ 349499 h 887274"/>
              <a:gd name="GluePoint39X" fmla="*/ 2180851 w 3373761"/>
              <a:gd name="GluePoint39Y" fmla="*/ 349499 h 887274"/>
              <a:gd name="GluePoint40X" fmla="*/ 1123699 w 3373761"/>
              <a:gd name="GluePoint40Y" fmla="*/ 223442 h 887274"/>
              <a:gd name="GluePoint41X" fmla="*/ 1215131 w 3373761"/>
              <a:gd name="GluePoint41Y" fmla="*/ 233180 h 887274"/>
              <a:gd name="GluePoint42X" fmla="*/ 1296284 w 3373761"/>
              <a:gd name="GluePoint42Y" fmla="*/ 265101 h 887274"/>
              <a:gd name="GluePoint43X" fmla="*/ 1354173 w 3373761"/>
              <a:gd name="GluePoint43Y" fmla="*/ 321908 h 887274"/>
              <a:gd name="GluePoint44X" fmla="*/ 1376355 w 3373761"/>
              <a:gd name="GluePoint44Y" fmla="*/ 406307 h 887274"/>
              <a:gd name="GluePoint45X" fmla="*/ 1376355 w 3373761"/>
              <a:gd name="GluePoint45Y" fmla="*/ 729837 h 887274"/>
              <a:gd name="GluePoint46X" fmla="*/ 1378519 w 3373761"/>
              <a:gd name="GluePoint46Y" fmla="*/ 729837 h 887274"/>
              <a:gd name="GluePoint47X" fmla="*/ 1385011 w 3373761"/>
              <a:gd name="GluePoint47Y" fmla="*/ 766626 h 887274"/>
              <a:gd name="GluePoint48X" fmla="*/ 1410980 w 3373761"/>
              <a:gd name="GluePoint48Y" fmla="*/ 777447 h 887274"/>
              <a:gd name="GluePoint49X" fmla="*/ 1425588 w 3373761"/>
              <a:gd name="GluePoint49Y" fmla="*/ 777447 h 887274"/>
              <a:gd name="GluePoint50X" fmla="*/ 1445064 w 3373761"/>
              <a:gd name="GluePoint50Y" fmla="*/ 775283 h 887274"/>
              <a:gd name="GluePoint51X" fmla="*/ 1445064 w 3373761"/>
              <a:gd name="GluePoint51Y" fmla="*/ 871584 h 887274"/>
              <a:gd name="GluePoint52X" fmla="*/ 1426129 w 3373761"/>
              <a:gd name="GluePoint52Y" fmla="*/ 876994 h 887274"/>
              <a:gd name="GluePoint53X" fmla="*/ 1402324 w 3373761"/>
              <a:gd name="GluePoint53Y" fmla="*/ 882405 h 887274"/>
              <a:gd name="GluePoint54X" fmla="*/ 1377978 w 3373761"/>
              <a:gd name="GluePoint54Y" fmla="*/ 886192 h 887274"/>
              <a:gd name="GluePoint55X" fmla="*/ 1357419 w 3373761"/>
              <a:gd name="GluePoint55Y" fmla="*/ 887274 h 887274"/>
              <a:gd name="GluePoint56X" fmla="*/ 1286545 w 3373761"/>
              <a:gd name="GluePoint56Y" fmla="*/ 869961 h 887274"/>
              <a:gd name="GluePoint57X" fmla="*/ 1249756 w 3373761"/>
              <a:gd name="GluePoint57Y" fmla="*/ 810449 h 887274"/>
              <a:gd name="GluePoint58X" fmla="*/ 1148044 w 3373761"/>
              <a:gd name="GluePoint58Y" fmla="*/ 868879 h 887274"/>
              <a:gd name="GluePoint59X" fmla="*/ 1031725 w 3373761"/>
              <a:gd name="GluePoint59Y" fmla="*/ 887274 h 887274"/>
              <a:gd name="GluePoint60X" fmla="*/ 950031 w 3373761"/>
              <a:gd name="GluePoint60Y" fmla="*/ 875912 h 887274"/>
              <a:gd name="GluePoint61X" fmla="*/ 881322 w 3373761"/>
              <a:gd name="GluePoint61Y" fmla="*/ 841828 h 887274"/>
              <a:gd name="GluePoint62X" fmla="*/ 833712 w 3373761"/>
              <a:gd name="GluePoint62Y" fmla="*/ 784480 h 887274"/>
              <a:gd name="GluePoint63X" fmla="*/ 815858 w 3373761"/>
              <a:gd name="GluePoint63Y" fmla="*/ 703327 h 887274"/>
              <a:gd name="GluePoint64X" fmla="*/ 836958 w 3373761"/>
              <a:gd name="GluePoint64Y" fmla="*/ 608107 h 887274"/>
              <a:gd name="GluePoint65X" fmla="*/ 893224 w 3373761"/>
              <a:gd name="GluePoint65Y" fmla="*/ 550759 h 887274"/>
              <a:gd name="GluePoint66X" fmla="*/ 971131 w 3373761"/>
              <a:gd name="GluePoint66Y" fmla="*/ 521003 h 887274"/>
              <a:gd name="GluePoint67X" fmla="*/ 1058235 w 3373761"/>
              <a:gd name="GluePoint67Y" fmla="*/ 506937 h 887274"/>
              <a:gd name="GluePoint68X" fmla="*/ 1130191 w 3373761"/>
              <a:gd name="GluePoint68Y" fmla="*/ 496657 h 887274"/>
              <a:gd name="GluePoint69X" fmla="*/ 1190244 w 3373761"/>
              <a:gd name="GluePoint69Y" fmla="*/ 486378 h 887274"/>
              <a:gd name="GluePoint70X" fmla="*/ 1231903 w 3373761"/>
              <a:gd name="GluePoint70Y" fmla="*/ 463655 h 887274"/>
              <a:gd name="GluePoint71X" fmla="*/ 1247051 w 3373761"/>
              <a:gd name="GluePoint71Y" fmla="*/ 418209 h 887274"/>
              <a:gd name="GluePoint72X" fmla="*/ 1234066 w 3373761"/>
              <a:gd name="GluePoint72Y" fmla="*/ 374387 h 887274"/>
              <a:gd name="GluePoint73X" fmla="*/ 1202146 w 3373761"/>
              <a:gd name="GluePoint73Y" fmla="*/ 348418 h 887274"/>
              <a:gd name="GluePoint74X" fmla="*/ 1159947 w 3373761"/>
              <a:gd name="GluePoint74Y" fmla="*/ 335974 h 887274"/>
              <a:gd name="GluePoint75X" fmla="*/ 1116124 w 3373761"/>
              <a:gd name="GluePoint75Y" fmla="*/ 332728 h 887274"/>
              <a:gd name="GluePoint76X" fmla="*/ 1019823 w 3373761"/>
              <a:gd name="GluePoint76Y" fmla="*/ 357074 h 887274"/>
              <a:gd name="GluePoint77X" fmla="*/ 977082 w 3373761"/>
              <a:gd name="GluePoint77Y" fmla="*/ 432817 h 887274"/>
              <a:gd name="GluePoint78X" fmla="*/ 838040 w 3373761"/>
              <a:gd name="GluePoint78Y" fmla="*/ 432817 h 887274"/>
              <a:gd name="GluePoint79X" fmla="*/ 867255 w 3373761"/>
              <a:gd name="GluePoint79Y" fmla="*/ 331646 h 887274"/>
              <a:gd name="GluePoint80X" fmla="*/ 932177 w 3373761"/>
              <a:gd name="GluePoint80Y" fmla="*/ 267265 h 887274"/>
              <a:gd name="GluePoint81X" fmla="*/ 1021446 w 3373761"/>
              <a:gd name="GluePoint81Y" fmla="*/ 233180 h 887274"/>
              <a:gd name="GluePoint82X" fmla="*/ 1123699 w 3373761"/>
              <a:gd name="GluePoint82Y" fmla="*/ 223442 h 887274"/>
              <a:gd name="GluePoint83X" fmla="*/ 3074075 w 3373761"/>
              <a:gd name="GluePoint83Y" fmla="*/ 222901 h 887274"/>
              <a:gd name="GluePoint84X" fmla="*/ 3207166 w 3373761"/>
              <a:gd name="GluePoint84Y" fmla="*/ 253739 h 887274"/>
              <a:gd name="GluePoint85X" fmla="*/ 3305091 w 3373761"/>
              <a:gd name="GluePoint85Y" fmla="*/ 335974 h 887274"/>
              <a:gd name="GluePoint86X" fmla="*/ 3361898 w 3373761"/>
              <a:gd name="GluePoint86Y" fmla="*/ 453376 h 887274"/>
              <a:gd name="GluePoint87X" fmla="*/ 3371095 w 3373761"/>
              <a:gd name="GluePoint87Y" fmla="*/ 590254 h 887274"/>
              <a:gd name="GluePoint88X" fmla="*/ 2907982 w 3373761"/>
              <a:gd name="GluePoint88Y" fmla="*/ 590254 h 887274"/>
              <a:gd name="GluePoint89X" fmla="*/ 2907982 w 3373761"/>
              <a:gd name="GluePoint89Y" fmla="*/ 590795 h 887274"/>
              <a:gd name="GluePoint90X" fmla="*/ 2918262 w 3373761"/>
              <a:gd name="GluePoint90Y" fmla="*/ 661668 h 887274"/>
              <a:gd name="GluePoint91X" fmla="*/ 2949099 w 3373761"/>
              <a:gd name="GluePoint91Y" fmla="*/ 721181 h 887274"/>
              <a:gd name="GluePoint92X" fmla="*/ 3001578 w 3373761"/>
              <a:gd name="GluePoint92Y" fmla="*/ 761757 h 887274"/>
              <a:gd name="GluePoint93X" fmla="*/ 3077321 w 3373761"/>
              <a:gd name="GluePoint93Y" fmla="*/ 776906 h 887274"/>
              <a:gd name="GluePoint94X" fmla="*/ 3175246 w 3373761"/>
              <a:gd name="GluePoint94Y" fmla="*/ 750937 h 887274"/>
              <a:gd name="GluePoint95X" fmla="*/ 3230430 w 3373761"/>
              <a:gd name="GluePoint95Y" fmla="*/ 672489 h 887274"/>
              <a:gd name="GluePoint96X" fmla="*/ 3361898 w 3373761"/>
              <a:gd name="GluePoint96Y" fmla="*/ 672489 h 887274"/>
              <a:gd name="GluePoint97X" fmla="*/ 3324027 w 3373761"/>
              <a:gd name="GluePoint97Y" fmla="*/ 763921 h 887274"/>
              <a:gd name="GluePoint98X" fmla="*/ 3259645 w 3373761"/>
              <a:gd name="GluePoint98Y" fmla="*/ 831549 h 887274"/>
              <a:gd name="GluePoint99X" fmla="*/ 3175246 w 3373761"/>
              <a:gd name="GluePoint99Y" fmla="*/ 873207 h 887274"/>
              <a:gd name="GluePoint100X" fmla="*/ 3077321 w 3373761"/>
              <a:gd name="GluePoint100Y" fmla="*/ 887274 h 887274"/>
              <a:gd name="GluePoint101X" fmla="*/ 2945853 w 3373761"/>
              <a:gd name="GluePoint101Y" fmla="*/ 862928 h 887274"/>
              <a:gd name="GluePoint102X" fmla="*/ 2849011 w 3373761"/>
              <a:gd name="GluePoint102Y" fmla="*/ 794759 h 887274"/>
              <a:gd name="GluePoint103X" fmla="*/ 2789498 w 3373761"/>
              <a:gd name="GluePoint103Y" fmla="*/ 689801 h 887274"/>
              <a:gd name="GluePoint104X" fmla="*/ 2769481 w 3373761"/>
              <a:gd name="GluePoint104Y" fmla="*/ 555628 h 887274"/>
              <a:gd name="GluePoint105X" fmla="*/ 2790581 w 3373761"/>
              <a:gd name="GluePoint105Y" fmla="*/ 428489 h 887274"/>
              <a:gd name="GluePoint106X" fmla="*/ 2851716 w 3373761"/>
              <a:gd name="GluePoint106Y" fmla="*/ 322449 h 887274"/>
              <a:gd name="GluePoint107X" fmla="*/ 2947476 w 3373761"/>
              <a:gd name="GluePoint107Y" fmla="*/ 249952 h 887274"/>
              <a:gd name="GluePoint108X" fmla="*/ 3074075 w 3373761"/>
              <a:gd name="GluePoint108Y" fmla="*/ 222901 h 887274"/>
              <a:gd name="GluePoint109X" fmla="*/ 1845419 w 3373761"/>
              <a:gd name="GluePoint109Y" fmla="*/ 222901 h 887274"/>
              <a:gd name="GluePoint110X" fmla="*/ 2008807 w 3373761"/>
              <a:gd name="GluePoint110Y" fmla="*/ 276462 h 887274"/>
              <a:gd name="GluePoint111X" fmla="*/ 2068319 w 3373761"/>
              <a:gd name="GluePoint111Y" fmla="*/ 437145 h 887274"/>
              <a:gd name="GluePoint112X" fmla="*/ 2068319 w 3373761"/>
              <a:gd name="GluePoint112Y" fmla="*/ 869420 h 887274"/>
              <a:gd name="GluePoint113X" fmla="*/ 1929277 w 3373761"/>
              <a:gd name="GluePoint113Y" fmla="*/ 869420 h 887274"/>
              <a:gd name="GluePoint114X" fmla="*/ 1929277 w 3373761"/>
              <a:gd name="GluePoint114Y" fmla="*/ 473934 h 887274"/>
              <a:gd name="GluePoint115X" fmla="*/ 1897357 w 3373761"/>
              <a:gd name="GluePoint115Y" fmla="*/ 366271 h 887274"/>
              <a:gd name="GluePoint116X" fmla="*/ 1805925 w 3373761"/>
              <a:gd name="GluePoint116Y" fmla="*/ 332728 h 887274"/>
              <a:gd name="GluePoint117X" fmla="*/ 1742625 w 3373761"/>
              <a:gd name="GluePoint117Y" fmla="*/ 345713 h 887274"/>
              <a:gd name="GluePoint118X" fmla="*/ 1695016 w 3373761"/>
              <a:gd name="GluePoint118Y" fmla="*/ 380879 h 887274"/>
              <a:gd name="GluePoint119X" fmla="*/ 1664719 w 3373761"/>
              <a:gd name="GluePoint119Y" fmla="*/ 433899 h 887274"/>
              <a:gd name="GluePoint120X" fmla="*/ 1653898 w 3373761"/>
              <a:gd name="GluePoint120Y" fmla="*/ 498280 h 887274"/>
              <a:gd name="GluePoint121X" fmla="*/ 1653898 w 3373761"/>
              <a:gd name="GluePoint121Y" fmla="*/ 869961 h 887274"/>
              <a:gd name="GluePoint122X" fmla="*/ 1514856 w 3373761"/>
              <a:gd name="GluePoint122Y" fmla="*/ 869961 h 887274"/>
              <a:gd name="GluePoint123X" fmla="*/ 1514856 w 3373761"/>
              <a:gd name="GluePoint123Y" fmla="*/ 240214 h 887274"/>
              <a:gd name="GluePoint124X" fmla="*/ 1515938 w 3373761"/>
              <a:gd name="GluePoint124Y" fmla="*/ 240214 h 887274"/>
              <a:gd name="GluePoint125X" fmla="*/ 1647406 w 3373761"/>
              <a:gd name="GluePoint125Y" fmla="*/ 240214 h 887274"/>
              <a:gd name="GluePoint126X" fmla="*/ 1647406 w 3373761"/>
              <a:gd name="GluePoint126Y" fmla="*/ 332728 h 887274"/>
              <a:gd name="GluePoint127X" fmla="*/ 1649570 w 3373761"/>
              <a:gd name="GluePoint127Y" fmla="*/ 334892 h 887274"/>
              <a:gd name="GluePoint128X" fmla="*/ 1732346 w 3373761"/>
              <a:gd name="GluePoint128Y" fmla="*/ 252657 h 887274"/>
              <a:gd name="GluePoint129X" fmla="*/ 1845419 w 3373761"/>
              <a:gd name="GluePoint129Y" fmla="*/ 222901 h 887274"/>
              <a:gd name="GluePoint130X" fmla="*/ 0 w 3373761"/>
              <a:gd name="GluePoint130Y" fmla="*/ 0 h 887274"/>
              <a:gd name="GluePoint131X" fmla="*/ 152568 w 3373761"/>
              <a:gd name="GluePoint131Y" fmla="*/ 0 h 887274"/>
              <a:gd name="GluePoint132X" fmla="*/ 152568 w 3373761"/>
              <a:gd name="GluePoint132Y" fmla="*/ 346253 h 887274"/>
              <a:gd name="GluePoint133X" fmla="*/ 548053 w 3373761"/>
              <a:gd name="GluePoint133Y" fmla="*/ 346253 h 887274"/>
              <a:gd name="GluePoint134X" fmla="*/ 548053 w 3373761"/>
              <a:gd name="GluePoint134Y" fmla="*/ 0 h 887274"/>
              <a:gd name="GluePoint135X" fmla="*/ 700621 w 3373761"/>
              <a:gd name="GluePoint135Y" fmla="*/ 0 h 887274"/>
              <a:gd name="GluePoint136X" fmla="*/ 700621 w 3373761"/>
              <a:gd name="GluePoint136Y" fmla="*/ 869960 h 887274"/>
              <a:gd name="GluePoint137X" fmla="*/ 548053 w 3373761"/>
              <a:gd name="GluePoint137Y" fmla="*/ 869960 h 887274"/>
              <a:gd name="GluePoint138X" fmla="*/ 548053 w 3373761"/>
              <a:gd name="GluePoint138Y" fmla="*/ 477721 h 887274"/>
              <a:gd name="GluePoint139X" fmla="*/ 152568 w 3373761"/>
              <a:gd name="GluePoint139Y" fmla="*/ 477721 h 887274"/>
              <a:gd name="GluePoint140X" fmla="*/ 152568 w 3373761"/>
              <a:gd name="GluePoint140Y" fmla="*/ 869960 h 887274"/>
              <a:gd name="GluePoint141X" fmla="*/ 0 w 3373761"/>
              <a:gd name="GluePoint141Y" fmla="*/ 869960 h 887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 ang="0">
                <a:pos x="GluePoint78X" y="GluePoint78Y"/>
              </a:cxn>
              <a:cxn ang="0">
                <a:pos x="GluePoint79X" y="GluePoint79Y"/>
              </a:cxn>
              <a:cxn ang="0">
                <a:pos x="GluePoint80X" y="GluePoint80Y"/>
              </a:cxn>
              <a:cxn ang="0">
                <a:pos x="GluePoint81X" y="GluePoint81Y"/>
              </a:cxn>
              <a:cxn ang="0">
                <a:pos x="GluePoint82X" y="GluePoint82Y"/>
              </a:cxn>
              <a:cxn ang="0">
                <a:pos x="GluePoint83X" y="GluePoint83Y"/>
              </a:cxn>
              <a:cxn ang="0">
                <a:pos x="GluePoint84X" y="GluePoint84Y"/>
              </a:cxn>
              <a:cxn ang="0">
                <a:pos x="GluePoint85X" y="GluePoint85Y"/>
              </a:cxn>
              <a:cxn ang="0">
                <a:pos x="GluePoint86X" y="GluePoint86Y"/>
              </a:cxn>
              <a:cxn ang="0">
                <a:pos x="GluePoint87X" y="GluePoint87Y"/>
              </a:cxn>
              <a:cxn ang="0">
                <a:pos x="GluePoint88X" y="GluePoint88Y"/>
              </a:cxn>
              <a:cxn ang="0">
                <a:pos x="GluePoint89X" y="GluePoint89Y"/>
              </a:cxn>
              <a:cxn ang="0">
                <a:pos x="GluePoint90X" y="GluePoint90Y"/>
              </a:cxn>
              <a:cxn ang="0">
                <a:pos x="GluePoint91X" y="GluePoint91Y"/>
              </a:cxn>
              <a:cxn ang="0">
                <a:pos x="GluePoint92X" y="GluePoint92Y"/>
              </a:cxn>
              <a:cxn ang="0">
                <a:pos x="GluePoint93X" y="GluePoint93Y"/>
              </a:cxn>
              <a:cxn ang="0">
                <a:pos x="GluePoint94X" y="GluePoint94Y"/>
              </a:cxn>
              <a:cxn ang="0">
                <a:pos x="GluePoint95X" y="GluePoint95Y"/>
              </a:cxn>
              <a:cxn ang="0">
                <a:pos x="GluePoint96X" y="GluePoint96Y"/>
              </a:cxn>
              <a:cxn ang="0">
                <a:pos x="GluePoint97X" y="GluePoint97Y"/>
              </a:cxn>
              <a:cxn ang="0">
                <a:pos x="GluePoint98X" y="GluePoint98Y"/>
              </a:cxn>
              <a:cxn ang="0">
                <a:pos x="GluePoint99X" y="GluePoint99Y"/>
              </a:cxn>
              <a:cxn ang="0">
                <a:pos x="GluePoint100X" y="GluePoint100Y"/>
              </a:cxn>
              <a:cxn ang="0">
                <a:pos x="GluePoint101X" y="GluePoint101Y"/>
              </a:cxn>
              <a:cxn ang="0">
                <a:pos x="GluePoint102X" y="GluePoint102Y"/>
              </a:cxn>
              <a:cxn ang="0">
                <a:pos x="GluePoint103X" y="GluePoint103Y"/>
              </a:cxn>
              <a:cxn ang="0">
                <a:pos x="GluePoint104X" y="GluePoint104Y"/>
              </a:cxn>
              <a:cxn ang="0">
                <a:pos x="GluePoint105X" y="GluePoint105Y"/>
              </a:cxn>
              <a:cxn ang="0">
                <a:pos x="GluePoint106X" y="GluePoint106Y"/>
              </a:cxn>
              <a:cxn ang="0">
                <a:pos x="GluePoint107X" y="GluePoint107Y"/>
              </a:cxn>
              <a:cxn ang="0">
                <a:pos x="GluePoint108X" y="GluePoint108Y"/>
              </a:cxn>
              <a:cxn ang="0">
                <a:pos x="GluePoint109X" y="GluePoint109Y"/>
              </a:cxn>
              <a:cxn ang="0">
                <a:pos x="GluePoint110X" y="GluePoint110Y"/>
              </a:cxn>
              <a:cxn ang="0">
                <a:pos x="GluePoint111X" y="GluePoint111Y"/>
              </a:cxn>
              <a:cxn ang="0">
                <a:pos x="GluePoint112X" y="GluePoint112Y"/>
              </a:cxn>
              <a:cxn ang="0">
                <a:pos x="GluePoint113X" y="GluePoint113Y"/>
              </a:cxn>
              <a:cxn ang="0">
                <a:pos x="GluePoint114X" y="GluePoint114Y"/>
              </a:cxn>
              <a:cxn ang="0">
                <a:pos x="GluePoint115X" y="GluePoint115Y"/>
              </a:cxn>
              <a:cxn ang="0">
                <a:pos x="GluePoint116X" y="GluePoint116Y"/>
              </a:cxn>
              <a:cxn ang="0">
                <a:pos x="GluePoint117X" y="GluePoint117Y"/>
              </a:cxn>
              <a:cxn ang="0">
                <a:pos x="GluePoint118X" y="GluePoint118Y"/>
              </a:cxn>
              <a:cxn ang="0">
                <a:pos x="GluePoint119X" y="GluePoint119Y"/>
              </a:cxn>
              <a:cxn ang="0">
                <a:pos x="GluePoint120X" y="GluePoint120Y"/>
              </a:cxn>
              <a:cxn ang="0">
                <a:pos x="GluePoint121X" y="GluePoint121Y"/>
              </a:cxn>
              <a:cxn ang="0">
                <a:pos x="GluePoint122X" y="GluePoint122Y"/>
              </a:cxn>
              <a:cxn ang="0">
                <a:pos x="GluePoint123X" y="GluePoint123Y"/>
              </a:cxn>
              <a:cxn ang="0">
                <a:pos x="GluePoint124X" y="GluePoint124Y"/>
              </a:cxn>
              <a:cxn ang="0">
                <a:pos x="GluePoint125X" y="GluePoint125Y"/>
              </a:cxn>
              <a:cxn ang="0">
                <a:pos x="GluePoint126X" y="GluePoint126Y"/>
              </a:cxn>
              <a:cxn ang="0">
                <a:pos x="GluePoint127X" y="GluePoint127Y"/>
              </a:cxn>
              <a:cxn ang="0">
                <a:pos x="GluePoint128X" y="GluePoint128Y"/>
              </a:cxn>
              <a:cxn ang="0">
                <a:pos x="GluePoint129X" y="GluePoint129Y"/>
              </a:cxn>
              <a:cxn ang="0">
                <a:pos x="GluePoint130X" y="GluePoint130Y"/>
              </a:cxn>
              <a:cxn ang="0">
                <a:pos x="GluePoint131X" y="GluePoint131Y"/>
              </a:cxn>
              <a:cxn ang="0">
                <a:pos x="GluePoint132X" y="GluePoint132Y"/>
              </a:cxn>
              <a:cxn ang="0">
                <a:pos x="GluePoint133X" y="GluePoint133Y"/>
              </a:cxn>
              <a:cxn ang="0">
                <a:pos x="GluePoint134X" y="GluePoint134Y"/>
              </a:cxn>
              <a:cxn ang="0">
                <a:pos x="GluePoint135X" y="GluePoint135Y"/>
              </a:cxn>
              <a:cxn ang="0">
                <a:pos x="GluePoint136X" y="GluePoint136Y"/>
              </a:cxn>
              <a:cxn ang="0">
                <a:pos x="GluePoint137X" y="GluePoint137Y"/>
              </a:cxn>
              <a:cxn ang="0">
                <a:pos x="GluePoint138X" y="GluePoint138Y"/>
              </a:cxn>
              <a:cxn ang="0">
                <a:pos x="GluePoint139X" y="GluePoint139Y"/>
              </a:cxn>
              <a:cxn ang="0">
                <a:pos x="GluePoint140X" y="GluePoint140Y"/>
              </a:cxn>
              <a:cxn ang="0">
                <a:pos x="GluePoint141X" y="GluePoint141Y"/>
              </a:cxn>
            </a:cxnLst>
            <a:rect l="textAreaLeft" t="textAreaTop" r="textAreaRight" b="textAreaBottom"/>
            <a:pathLst>
              <a:path w="3373761" h="887274">
                <a:moveTo>
                  <a:pt x="1238936" y="554546"/>
                </a:moveTo>
                <a:lnTo>
                  <a:pt x="1238936" y="554802"/>
                </a:lnTo>
                <a:lnTo>
                  <a:pt x="1204175" y="571250"/>
                </a:lnTo>
                <a:cubicBezTo>
                  <a:pt x="1191191" y="575376"/>
                  <a:pt x="1176989" y="578081"/>
                  <a:pt x="1161570" y="579433"/>
                </a:cubicBezTo>
                <a:cubicBezTo>
                  <a:pt x="1130732" y="582138"/>
                  <a:pt x="1099894" y="586467"/>
                  <a:pt x="1069055" y="592418"/>
                </a:cubicBezTo>
                <a:cubicBezTo>
                  <a:pt x="1054448" y="595123"/>
                  <a:pt x="1040381" y="598369"/>
                  <a:pt x="1026315" y="602697"/>
                </a:cubicBezTo>
                <a:cubicBezTo>
                  <a:pt x="1012248" y="607025"/>
                  <a:pt x="1000346" y="613518"/>
                  <a:pt x="989526" y="621092"/>
                </a:cubicBezTo>
                <a:cubicBezTo>
                  <a:pt x="978705" y="628666"/>
                  <a:pt x="970590" y="638945"/>
                  <a:pt x="964639" y="651389"/>
                </a:cubicBezTo>
                <a:cubicBezTo>
                  <a:pt x="958687" y="663832"/>
                  <a:pt x="955441" y="678981"/>
                  <a:pt x="955441" y="696835"/>
                </a:cubicBezTo>
                <a:cubicBezTo>
                  <a:pt x="955441" y="712524"/>
                  <a:pt x="959770" y="725509"/>
                  <a:pt x="968967" y="735788"/>
                </a:cubicBezTo>
                <a:cubicBezTo>
                  <a:pt x="977623" y="746608"/>
                  <a:pt x="988444" y="754724"/>
                  <a:pt x="1001428" y="760675"/>
                </a:cubicBezTo>
                <a:cubicBezTo>
                  <a:pt x="1013872" y="766626"/>
                  <a:pt x="1027938" y="770954"/>
                  <a:pt x="1043086" y="773659"/>
                </a:cubicBezTo>
                <a:cubicBezTo>
                  <a:pt x="1058235" y="776365"/>
                  <a:pt x="1071760" y="777447"/>
                  <a:pt x="1083663" y="777447"/>
                </a:cubicBezTo>
                <a:cubicBezTo>
                  <a:pt x="1098811" y="777447"/>
                  <a:pt x="1115583" y="775283"/>
                  <a:pt x="1133437" y="771495"/>
                </a:cubicBezTo>
                <a:cubicBezTo>
                  <a:pt x="1151290" y="767708"/>
                  <a:pt x="1168062" y="760675"/>
                  <a:pt x="1183752" y="750937"/>
                </a:cubicBezTo>
                <a:cubicBezTo>
                  <a:pt x="1199441" y="741198"/>
                  <a:pt x="1212967" y="728755"/>
                  <a:pt x="1223246" y="713606"/>
                </a:cubicBezTo>
                <a:cubicBezTo>
                  <a:pt x="1233526" y="698458"/>
                  <a:pt x="1238936" y="680063"/>
                  <a:pt x="1238936" y="658422"/>
                </a:cubicBezTo>
                <a:lnTo>
                  <a:pt x="1238936" y="554802"/>
                </a:lnTo>
                <a:lnTo>
                  <a:pt x="1239477" y="554546"/>
                </a:lnTo>
                <a:close/>
                <a:moveTo>
                  <a:pt x="3072993" y="332187"/>
                </a:moveTo>
                <a:cubicBezTo>
                  <a:pt x="3048647" y="332187"/>
                  <a:pt x="3026466" y="336515"/>
                  <a:pt x="3006448" y="345172"/>
                </a:cubicBezTo>
                <a:cubicBezTo>
                  <a:pt x="2986430" y="353828"/>
                  <a:pt x="2969658" y="365730"/>
                  <a:pt x="2955051" y="380338"/>
                </a:cubicBezTo>
                <a:cubicBezTo>
                  <a:pt x="2940984" y="395486"/>
                  <a:pt x="2929623" y="412799"/>
                  <a:pt x="2920967" y="433358"/>
                </a:cubicBezTo>
                <a:cubicBezTo>
                  <a:pt x="2912310" y="453917"/>
                  <a:pt x="2907982" y="475557"/>
                  <a:pt x="2906900" y="499362"/>
                </a:cubicBezTo>
                <a:lnTo>
                  <a:pt x="3231512" y="499362"/>
                </a:lnTo>
                <a:cubicBezTo>
                  <a:pt x="3229889" y="477721"/>
                  <a:pt x="3225020" y="456081"/>
                  <a:pt x="3217446" y="436063"/>
                </a:cubicBezTo>
                <a:cubicBezTo>
                  <a:pt x="3209871" y="416045"/>
                  <a:pt x="3199051" y="398192"/>
                  <a:pt x="3185525" y="383043"/>
                </a:cubicBezTo>
                <a:cubicBezTo>
                  <a:pt x="3172000" y="367894"/>
                  <a:pt x="3155769" y="355992"/>
                  <a:pt x="3136833" y="346254"/>
                </a:cubicBezTo>
                <a:cubicBezTo>
                  <a:pt x="3117898" y="337056"/>
                  <a:pt x="3096257" y="332187"/>
                  <a:pt x="3072993" y="332187"/>
                </a:cubicBezTo>
                <a:close/>
                <a:moveTo>
                  <a:pt x="2180851" y="240213"/>
                </a:moveTo>
                <a:lnTo>
                  <a:pt x="2692115" y="240213"/>
                </a:lnTo>
                <a:lnTo>
                  <a:pt x="2692115" y="337597"/>
                </a:lnTo>
                <a:lnTo>
                  <a:pt x="2331796" y="760133"/>
                </a:lnTo>
                <a:lnTo>
                  <a:pt x="2710510" y="760133"/>
                </a:lnTo>
                <a:lnTo>
                  <a:pt x="2710510" y="869960"/>
                </a:lnTo>
                <a:lnTo>
                  <a:pt x="2156505" y="869960"/>
                </a:lnTo>
                <a:lnTo>
                  <a:pt x="2156505" y="772577"/>
                </a:lnTo>
                <a:lnTo>
                  <a:pt x="2504922" y="349499"/>
                </a:lnTo>
                <a:lnTo>
                  <a:pt x="2180851" y="349499"/>
                </a:lnTo>
                <a:close/>
                <a:moveTo>
                  <a:pt x="1123699" y="223442"/>
                </a:moveTo>
                <a:cubicBezTo>
                  <a:pt x="1154537" y="223442"/>
                  <a:pt x="1184834" y="226688"/>
                  <a:pt x="1215131" y="233180"/>
                </a:cubicBezTo>
                <a:cubicBezTo>
                  <a:pt x="1244887" y="239673"/>
                  <a:pt x="1271938" y="250493"/>
                  <a:pt x="1296284" y="265101"/>
                </a:cubicBezTo>
                <a:cubicBezTo>
                  <a:pt x="1320089" y="279708"/>
                  <a:pt x="1339565" y="298644"/>
                  <a:pt x="1354173" y="321908"/>
                </a:cubicBezTo>
                <a:cubicBezTo>
                  <a:pt x="1368781" y="345172"/>
                  <a:pt x="1376355" y="373305"/>
                  <a:pt x="1376355" y="406307"/>
                </a:cubicBezTo>
                <a:lnTo>
                  <a:pt x="1376355" y="729837"/>
                </a:lnTo>
                <a:lnTo>
                  <a:pt x="1378519" y="729837"/>
                </a:lnTo>
                <a:cubicBezTo>
                  <a:pt x="1378519" y="747150"/>
                  <a:pt x="1380683" y="759052"/>
                  <a:pt x="1385011" y="766626"/>
                </a:cubicBezTo>
                <a:cubicBezTo>
                  <a:pt x="1389339" y="773659"/>
                  <a:pt x="1397996" y="777447"/>
                  <a:pt x="1410980" y="777447"/>
                </a:cubicBezTo>
                <a:lnTo>
                  <a:pt x="1425588" y="777447"/>
                </a:lnTo>
                <a:cubicBezTo>
                  <a:pt x="1431539" y="777447"/>
                  <a:pt x="1438031" y="776906"/>
                  <a:pt x="1445064" y="775283"/>
                </a:cubicBezTo>
                <a:lnTo>
                  <a:pt x="1445064" y="871584"/>
                </a:lnTo>
                <a:cubicBezTo>
                  <a:pt x="1440195" y="873207"/>
                  <a:pt x="1433703" y="874830"/>
                  <a:pt x="1426129" y="876994"/>
                </a:cubicBezTo>
                <a:cubicBezTo>
                  <a:pt x="1418554" y="879158"/>
                  <a:pt x="1410439" y="880781"/>
                  <a:pt x="1402324" y="882405"/>
                </a:cubicBezTo>
                <a:cubicBezTo>
                  <a:pt x="1394209" y="884028"/>
                  <a:pt x="1386093" y="885110"/>
                  <a:pt x="1377978" y="886192"/>
                </a:cubicBezTo>
                <a:cubicBezTo>
                  <a:pt x="1369863" y="887274"/>
                  <a:pt x="1362829" y="887274"/>
                  <a:pt x="1357419" y="887274"/>
                </a:cubicBezTo>
                <a:cubicBezTo>
                  <a:pt x="1328745" y="887274"/>
                  <a:pt x="1305481" y="881323"/>
                  <a:pt x="1286545" y="869961"/>
                </a:cubicBezTo>
                <a:cubicBezTo>
                  <a:pt x="1267610" y="858600"/>
                  <a:pt x="1255707" y="838582"/>
                  <a:pt x="1249756" y="810449"/>
                </a:cubicBezTo>
                <a:cubicBezTo>
                  <a:pt x="1222164" y="837500"/>
                  <a:pt x="1188080" y="856977"/>
                  <a:pt x="1148044" y="868879"/>
                </a:cubicBezTo>
                <a:cubicBezTo>
                  <a:pt x="1108009" y="880781"/>
                  <a:pt x="1069055" y="887274"/>
                  <a:pt x="1031725" y="887274"/>
                </a:cubicBezTo>
                <a:cubicBezTo>
                  <a:pt x="1003051" y="887274"/>
                  <a:pt x="976000" y="883487"/>
                  <a:pt x="950031" y="875912"/>
                </a:cubicBezTo>
                <a:cubicBezTo>
                  <a:pt x="924062" y="868338"/>
                  <a:pt x="901339" y="856977"/>
                  <a:pt x="881322" y="841828"/>
                </a:cubicBezTo>
                <a:cubicBezTo>
                  <a:pt x="861304" y="826679"/>
                  <a:pt x="845614" y="807744"/>
                  <a:pt x="833712" y="784480"/>
                </a:cubicBezTo>
                <a:cubicBezTo>
                  <a:pt x="821809" y="761216"/>
                  <a:pt x="815858" y="734165"/>
                  <a:pt x="815858" y="703327"/>
                </a:cubicBezTo>
                <a:cubicBezTo>
                  <a:pt x="815858" y="664373"/>
                  <a:pt x="822891" y="632453"/>
                  <a:pt x="836958" y="608107"/>
                </a:cubicBezTo>
                <a:cubicBezTo>
                  <a:pt x="851024" y="583761"/>
                  <a:pt x="869960" y="564826"/>
                  <a:pt x="893224" y="550759"/>
                </a:cubicBezTo>
                <a:cubicBezTo>
                  <a:pt x="916488" y="537234"/>
                  <a:pt x="942457" y="526954"/>
                  <a:pt x="971131" y="521003"/>
                </a:cubicBezTo>
                <a:cubicBezTo>
                  <a:pt x="999805" y="515052"/>
                  <a:pt x="1029020" y="510183"/>
                  <a:pt x="1058235" y="506937"/>
                </a:cubicBezTo>
                <a:cubicBezTo>
                  <a:pt x="1083122" y="502067"/>
                  <a:pt x="1107468" y="498821"/>
                  <a:pt x="1130191" y="496657"/>
                </a:cubicBezTo>
                <a:cubicBezTo>
                  <a:pt x="1152913" y="494493"/>
                  <a:pt x="1172931" y="491247"/>
                  <a:pt x="1190244" y="486378"/>
                </a:cubicBezTo>
                <a:cubicBezTo>
                  <a:pt x="1207557" y="481509"/>
                  <a:pt x="1221623" y="473934"/>
                  <a:pt x="1231903" y="463655"/>
                </a:cubicBezTo>
                <a:cubicBezTo>
                  <a:pt x="1242182" y="453376"/>
                  <a:pt x="1247051" y="438227"/>
                  <a:pt x="1247051" y="418209"/>
                </a:cubicBezTo>
                <a:cubicBezTo>
                  <a:pt x="1247051" y="400356"/>
                  <a:pt x="1242723" y="385748"/>
                  <a:pt x="1234066" y="374387"/>
                </a:cubicBezTo>
                <a:cubicBezTo>
                  <a:pt x="1225410" y="363025"/>
                  <a:pt x="1215131" y="354369"/>
                  <a:pt x="1202146" y="348418"/>
                </a:cubicBezTo>
                <a:cubicBezTo>
                  <a:pt x="1189703" y="342466"/>
                  <a:pt x="1175636" y="338138"/>
                  <a:pt x="1159947" y="335974"/>
                </a:cubicBezTo>
                <a:cubicBezTo>
                  <a:pt x="1144257" y="333810"/>
                  <a:pt x="1129650" y="332728"/>
                  <a:pt x="1116124" y="332728"/>
                </a:cubicBezTo>
                <a:cubicBezTo>
                  <a:pt x="1077171" y="332728"/>
                  <a:pt x="1045251" y="340843"/>
                  <a:pt x="1019823" y="357074"/>
                </a:cubicBezTo>
                <a:cubicBezTo>
                  <a:pt x="994395" y="373305"/>
                  <a:pt x="980328" y="398733"/>
                  <a:pt x="977082" y="432817"/>
                </a:cubicBezTo>
                <a:lnTo>
                  <a:pt x="838040" y="432817"/>
                </a:lnTo>
                <a:cubicBezTo>
                  <a:pt x="840745" y="392240"/>
                  <a:pt x="850483" y="358697"/>
                  <a:pt x="867255" y="331646"/>
                </a:cubicBezTo>
                <a:cubicBezTo>
                  <a:pt x="884568" y="305136"/>
                  <a:pt x="906208" y="283495"/>
                  <a:pt x="932177" y="267265"/>
                </a:cubicBezTo>
                <a:cubicBezTo>
                  <a:pt x="958687" y="251034"/>
                  <a:pt x="988444" y="239673"/>
                  <a:pt x="1021446" y="233180"/>
                </a:cubicBezTo>
                <a:cubicBezTo>
                  <a:pt x="1054448" y="226688"/>
                  <a:pt x="1088532" y="223442"/>
                  <a:pt x="1123699" y="223442"/>
                </a:cubicBezTo>
                <a:close/>
                <a:moveTo>
                  <a:pt x="3074075" y="222901"/>
                </a:moveTo>
                <a:cubicBezTo>
                  <a:pt x="3123849" y="222901"/>
                  <a:pt x="3168212" y="233180"/>
                  <a:pt x="3207166" y="253739"/>
                </a:cubicBezTo>
                <a:cubicBezTo>
                  <a:pt x="3246660" y="274298"/>
                  <a:pt x="3279122" y="301890"/>
                  <a:pt x="3305091" y="335974"/>
                </a:cubicBezTo>
                <a:cubicBezTo>
                  <a:pt x="3331060" y="370059"/>
                  <a:pt x="3349995" y="409012"/>
                  <a:pt x="3361898" y="453376"/>
                </a:cubicBezTo>
                <a:cubicBezTo>
                  <a:pt x="3373800" y="497739"/>
                  <a:pt x="3376505" y="543185"/>
                  <a:pt x="3371095" y="590254"/>
                </a:cubicBezTo>
                <a:lnTo>
                  <a:pt x="2907982" y="590254"/>
                </a:lnTo>
                <a:lnTo>
                  <a:pt x="2907982" y="590795"/>
                </a:lnTo>
                <a:cubicBezTo>
                  <a:pt x="2907982" y="615141"/>
                  <a:pt x="2911228" y="638945"/>
                  <a:pt x="2918262" y="661668"/>
                </a:cubicBezTo>
                <a:cubicBezTo>
                  <a:pt x="2925295" y="684391"/>
                  <a:pt x="2935574" y="704409"/>
                  <a:pt x="2949099" y="721181"/>
                </a:cubicBezTo>
                <a:cubicBezTo>
                  <a:pt x="2963166" y="738493"/>
                  <a:pt x="2980479" y="752019"/>
                  <a:pt x="3001578" y="761757"/>
                </a:cubicBezTo>
                <a:cubicBezTo>
                  <a:pt x="3022678" y="772036"/>
                  <a:pt x="3048106" y="776906"/>
                  <a:pt x="3077321" y="776906"/>
                </a:cubicBezTo>
                <a:cubicBezTo>
                  <a:pt x="3117898" y="776906"/>
                  <a:pt x="3150359" y="768249"/>
                  <a:pt x="3175246" y="750937"/>
                </a:cubicBezTo>
                <a:cubicBezTo>
                  <a:pt x="3200133" y="733624"/>
                  <a:pt x="3218528" y="707114"/>
                  <a:pt x="3230430" y="672489"/>
                </a:cubicBezTo>
                <a:lnTo>
                  <a:pt x="3361898" y="672489"/>
                </a:lnTo>
                <a:cubicBezTo>
                  <a:pt x="3354324" y="706573"/>
                  <a:pt x="3341880" y="736870"/>
                  <a:pt x="3324027" y="763921"/>
                </a:cubicBezTo>
                <a:cubicBezTo>
                  <a:pt x="3306173" y="790431"/>
                  <a:pt x="3284532" y="813154"/>
                  <a:pt x="3259645" y="831549"/>
                </a:cubicBezTo>
                <a:cubicBezTo>
                  <a:pt x="3234217" y="849943"/>
                  <a:pt x="3206084" y="863469"/>
                  <a:pt x="3175246" y="873207"/>
                </a:cubicBezTo>
                <a:cubicBezTo>
                  <a:pt x="3143867" y="882405"/>
                  <a:pt x="3111405" y="887274"/>
                  <a:pt x="3077321" y="887274"/>
                </a:cubicBezTo>
                <a:cubicBezTo>
                  <a:pt x="3027547" y="887274"/>
                  <a:pt x="2983725" y="879158"/>
                  <a:pt x="2945853" y="862928"/>
                </a:cubicBezTo>
                <a:cubicBezTo>
                  <a:pt x="2907441" y="846697"/>
                  <a:pt x="2875521" y="823974"/>
                  <a:pt x="2849011" y="794759"/>
                </a:cubicBezTo>
                <a:cubicBezTo>
                  <a:pt x="2822501" y="765544"/>
                  <a:pt x="2802483" y="730378"/>
                  <a:pt x="2789498" y="689801"/>
                </a:cubicBezTo>
                <a:cubicBezTo>
                  <a:pt x="2775973" y="649225"/>
                  <a:pt x="2769481" y="604320"/>
                  <a:pt x="2769481" y="555628"/>
                </a:cubicBezTo>
                <a:cubicBezTo>
                  <a:pt x="2769481" y="510724"/>
                  <a:pt x="2776514" y="468524"/>
                  <a:pt x="2790581" y="428489"/>
                </a:cubicBezTo>
                <a:cubicBezTo>
                  <a:pt x="2804647" y="388453"/>
                  <a:pt x="2825206" y="352746"/>
                  <a:pt x="2851716" y="322449"/>
                </a:cubicBezTo>
                <a:cubicBezTo>
                  <a:pt x="2878226" y="292152"/>
                  <a:pt x="2910146" y="267806"/>
                  <a:pt x="2947476" y="249952"/>
                </a:cubicBezTo>
                <a:cubicBezTo>
                  <a:pt x="2984807" y="232098"/>
                  <a:pt x="3027006" y="222901"/>
                  <a:pt x="3074075" y="222901"/>
                </a:cubicBezTo>
                <a:close/>
                <a:moveTo>
                  <a:pt x="1845419" y="222901"/>
                </a:moveTo>
                <a:cubicBezTo>
                  <a:pt x="1914670" y="222901"/>
                  <a:pt x="1968772" y="240755"/>
                  <a:pt x="2008807" y="276462"/>
                </a:cubicBezTo>
                <a:cubicBezTo>
                  <a:pt x="2048302" y="312169"/>
                  <a:pt x="2068319" y="365730"/>
                  <a:pt x="2068319" y="437145"/>
                </a:cubicBezTo>
                <a:lnTo>
                  <a:pt x="2068319" y="869420"/>
                </a:lnTo>
                <a:lnTo>
                  <a:pt x="1929277" y="869420"/>
                </a:lnTo>
                <a:lnTo>
                  <a:pt x="1929277" y="473934"/>
                </a:lnTo>
                <a:cubicBezTo>
                  <a:pt x="1927654" y="424161"/>
                  <a:pt x="1916834" y="388453"/>
                  <a:pt x="1897357" y="366271"/>
                </a:cubicBezTo>
                <a:cubicBezTo>
                  <a:pt x="1877880" y="344090"/>
                  <a:pt x="1847583" y="332728"/>
                  <a:pt x="1805925" y="332728"/>
                </a:cubicBezTo>
                <a:cubicBezTo>
                  <a:pt x="1782120" y="332728"/>
                  <a:pt x="1761020" y="337056"/>
                  <a:pt x="1742625" y="345713"/>
                </a:cubicBezTo>
                <a:cubicBezTo>
                  <a:pt x="1723690" y="354369"/>
                  <a:pt x="1708000" y="366271"/>
                  <a:pt x="1695016" y="380879"/>
                </a:cubicBezTo>
                <a:cubicBezTo>
                  <a:pt x="1682031" y="396027"/>
                  <a:pt x="1671752" y="413340"/>
                  <a:pt x="1664719" y="433899"/>
                </a:cubicBezTo>
                <a:cubicBezTo>
                  <a:pt x="1657685" y="454458"/>
                  <a:pt x="1653898" y="475557"/>
                  <a:pt x="1653898" y="498280"/>
                </a:cubicBezTo>
                <a:lnTo>
                  <a:pt x="1653898" y="869961"/>
                </a:lnTo>
                <a:lnTo>
                  <a:pt x="1514856" y="869961"/>
                </a:lnTo>
                <a:lnTo>
                  <a:pt x="1514856" y="240214"/>
                </a:lnTo>
                <a:lnTo>
                  <a:pt x="1515938" y="240214"/>
                </a:lnTo>
                <a:lnTo>
                  <a:pt x="1647406" y="240214"/>
                </a:lnTo>
                <a:lnTo>
                  <a:pt x="1647406" y="332728"/>
                </a:lnTo>
                <a:lnTo>
                  <a:pt x="1649570" y="334892"/>
                </a:lnTo>
                <a:cubicBezTo>
                  <a:pt x="1670670" y="300267"/>
                  <a:pt x="1698262" y="272675"/>
                  <a:pt x="1732346" y="252657"/>
                </a:cubicBezTo>
                <a:cubicBezTo>
                  <a:pt x="1766430" y="232639"/>
                  <a:pt x="1804302" y="222901"/>
                  <a:pt x="1845419" y="222901"/>
                </a:cubicBezTo>
                <a:close/>
                <a:moveTo>
                  <a:pt x="0" y="0"/>
                </a:moveTo>
                <a:lnTo>
                  <a:pt x="152568" y="0"/>
                </a:lnTo>
                <a:lnTo>
                  <a:pt x="152568" y="346253"/>
                </a:lnTo>
                <a:lnTo>
                  <a:pt x="548053" y="346253"/>
                </a:lnTo>
                <a:lnTo>
                  <a:pt x="548053" y="0"/>
                </a:lnTo>
                <a:lnTo>
                  <a:pt x="700621" y="0"/>
                </a:lnTo>
                <a:lnTo>
                  <a:pt x="700621" y="869960"/>
                </a:lnTo>
                <a:lnTo>
                  <a:pt x="548053" y="869960"/>
                </a:lnTo>
                <a:lnTo>
                  <a:pt x="548053" y="477721"/>
                </a:lnTo>
                <a:lnTo>
                  <a:pt x="152568" y="477721"/>
                </a:lnTo>
                <a:lnTo>
                  <a:pt x="152568" y="869960"/>
                </a:lnTo>
                <a:lnTo>
                  <a:pt x="0" y="869960"/>
                </a:lnTo>
                <a:close/>
              </a:path>
            </a:pathLst>
          </a:custGeom>
          <a:solidFill>
            <a:schemeClr val="tx1"/>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175" name="PlaceHolder 3"/>
          <p:cNvSpPr>
            <a:spLocks noGrp="1"/>
          </p:cNvSpPr>
          <p:nvPr>
            <p:ph type="body"/>
          </p:nvPr>
        </p:nvSpPr>
        <p:spPr>
          <a:xfrm>
            <a:off x="450720" y="4062600"/>
            <a:ext cx="3603960" cy="624960"/>
          </a:xfrm>
          <a:prstGeom prst="rect">
            <a:avLst/>
          </a:prstGeom>
          <a:noFill/>
          <a:ln w="0">
            <a:noFill/>
          </a:ln>
        </p:spPr>
        <p:txBody>
          <a:bodyPr lIns="0" tIns="0" rIns="0" bIns="0" anchor="b">
            <a:noAutofit/>
          </a:bodyPr>
          <a:lstStyle/>
          <a:p>
            <a:pPr indent="0">
              <a:lnSpc>
                <a:spcPct val="85000"/>
              </a:lnSpc>
              <a:buNone/>
            </a:pPr>
            <a:r>
              <a:rPr lang="en-US" sz="2190" b="0" u="none" strike="noStrike">
                <a:solidFill>
                  <a:schemeClr val="lt1"/>
                </a:solidFill>
                <a:effectLst/>
                <a:uFillTx/>
                <a:latin typeface="Arial"/>
              </a:rPr>
              <a:t>Hier is ruimte </a:t>
            </a:r>
            <a:br>
              <a:rPr sz="2190"/>
            </a:br>
            <a:r>
              <a:rPr lang="en-US" sz="2190" b="0" u="none" strike="noStrike">
                <a:solidFill>
                  <a:schemeClr val="lt1"/>
                </a:solidFill>
                <a:effectLst/>
                <a:uFillTx/>
                <a:latin typeface="Arial"/>
              </a:rPr>
              <a:t>voor een ondertitel</a:t>
            </a:r>
            <a:endParaRPr lang="en-US" sz="2190" b="0" u="none" strike="noStrike">
              <a:solidFill>
                <a:schemeClr val="dk1"/>
              </a:solidFill>
              <a:effectLst/>
              <a:uFillTx/>
              <a:latin typeface="Arial"/>
            </a:endParaRPr>
          </a:p>
        </p:txBody>
      </p:sp>
      <p:sp>
        <p:nvSpPr>
          <p:cNvPr id="176" name="PlaceHolder 4"/>
          <p:cNvSpPr>
            <a:spLocks noGrp="1"/>
          </p:cNvSpPr>
          <p:nvPr>
            <p:ph type="body"/>
          </p:nvPr>
        </p:nvSpPr>
        <p:spPr>
          <a:xfrm>
            <a:off x="2259720" y="443520"/>
            <a:ext cx="1649880" cy="115200"/>
          </a:xfrm>
          <a:prstGeom prst="rect">
            <a:avLst/>
          </a:prstGeom>
          <a:noFill/>
          <a:ln w="0">
            <a:noFill/>
          </a:ln>
        </p:spPr>
        <p:txBody>
          <a:bodyPr lIns="0" tIns="0" rIns="0" bIns="0" anchor="t">
            <a:noAutofit/>
          </a:bodyPr>
          <a:lstStyle/>
          <a:p>
            <a:pPr indent="0" algn="r">
              <a:lnSpc>
                <a:spcPct val="100000"/>
              </a:lnSpc>
              <a:buNone/>
            </a:pPr>
            <a:r>
              <a:rPr lang="nl-NL" sz="730" b="1" u="none" strike="noStrike">
                <a:solidFill>
                  <a:schemeClr val="dk1"/>
                </a:solidFill>
                <a:effectLst/>
                <a:uFillTx/>
                <a:latin typeface="Arial"/>
              </a:rPr>
              <a:t>Kenniscentrum</a:t>
            </a:r>
            <a:endParaRPr lang="en-US" sz="730" b="0" u="none" strike="noStrike">
              <a:solidFill>
                <a:schemeClr val="dk1"/>
              </a:solidFill>
              <a:effectLst/>
              <a:uFillTx/>
              <a:latin typeface="Arial"/>
            </a:endParaRPr>
          </a:p>
        </p:txBody>
      </p:sp>
      <p:sp>
        <p:nvSpPr>
          <p:cNvPr id="177" name="PlaceHolder 5"/>
          <p:cNvSpPr>
            <a:spLocks noGrp="1"/>
          </p:cNvSpPr>
          <p:nvPr>
            <p:ph type="body"/>
          </p:nvPr>
        </p:nvSpPr>
        <p:spPr>
          <a:xfrm>
            <a:off x="2259720" y="555840"/>
            <a:ext cx="1649880" cy="115200"/>
          </a:xfrm>
          <a:prstGeom prst="rect">
            <a:avLst/>
          </a:prstGeom>
          <a:noFill/>
          <a:ln w="0">
            <a:noFill/>
          </a:ln>
        </p:spPr>
        <p:txBody>
          <a:bodyPr lIns="0" tIns="0" rIns="0" bIns="0" anchor="t">
            <a:noAutofit/>
          </a:bodyPr>
          <a:lstStyle/>
          <a:p>
            <a:pPr marL="415800" indent="0" algn="r">
              <a:lnSpc>
                <a:spcPct val="100000"/>
              </a:lnSpc>
              <a:buNone/>
            </a:pPr>
            <a:r>
              <a:rPr lang="nl-NL" sz="730" b="0" u="none" strike="noStrike">
                <a:solidFill>
                  <a:srgbClr val="FFFFFF"/>
                </a:solidFill>
                <a:effectLst/>
                <a:uFillTx/>
                <a:latin typeface="Arial"/>
              </a:rPr>
              <a:t>Kunst en Samenleveing</a:t>
            </a:r>
            <a:endParaRPr lang="en-US" sz="730" b="0" u="none" strike="noStrike">
              <a:solidFill>
                <a:schemeClr val="dk1"/>
              </a:solidFill>
              <a:effectLst/>
              <a:uFillTx/>
              <a:latin typeface="Arial"/>
            </a:endParaRPr>
          </a:p>
        </p:txBody>
      </p:sp>
      <p:sp>
        <p:nvSpPr>
          <p:cNvPr id="178" name="PlaceHolder 6"/>
          <p:cNvSpPr>
            <a:spLocks noGrp="1"/>
          </p:cNvSpPr>
          <p:nvPr>
            <p:ph type="body"/>
          </p:nvPr>
        </p:nvSpPr>
        <p:spPr>
          <a:xfrm>
            <a:off x="4052520" y="458280"/>
            <a:ext cx="4320" cy="196200"/>
          </a:xfrm>
          <a:prstGeom prst="rect">
            <a:avLst/>
          </a:prstGeom>
          <a:solidFill>
            <a:srgbClr val="000000"/>
          </a:solidFill>
          <a:ln w="0">
            <a:noFill/>
          </a:ln>
        </p:spPr>
        <p:txBody>
          <a:bodyPr lIns="0" tIns="0" rIns="0" bIns="0" anchor="t">
            <a:noAutofit/>
          </a:bodyPr>
          <a:lstStyle/>
          <a:p>
            <a:pPr indent="0">
              <a:lnSpc>
                <a:spcPct val="100000"/>
              </a:lnSpc>
              <a:buNone/>
            </a:pPr>
            <a:r>
              <a:rPr lang="nl-NL" sz="370" b="0" u="none" strike="noStrike">
                <a:solidFill>
                  <a:schemeClr val="dk1"/>
                </a:solidFill>
                <a:effectLst/>
                <a:uFillTx/>
                <a:latin typeface="Arial"/>
              </a:rPr>
              <a:t> </a:t>
            </a:r>
            <a:endParaRPr lang="en-US" sz="370" b="0" u="none" strike="noStrike">
              <a:solidFill>
                <a:schemeClr val="dk1"/>
              </a:solidFill>
              <a:effectLst/>
              <a:uFillTx/>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groen -titleslide - img right - kenniscentrum">
    <p:bg>
      <p:bgPr>
        <a:solidFill>
          <a:schemeClr val="accent6"/>
        </a:solidFill>
        <a:effectLst/>
      </p:bgPr>
    </p:bg>
    <p:spTree>
      <p:nvGrpSpPr>
        <p:cNvPr id="1" name=""/>
        <p:cNvGrpSpPr/>
        <p:nvPr/>
      </p:nvGrpSpPr>
      <p:grpSpPr>
        <a:xfrm>
          <a:off x="0" y="0"/>
          <a:ext cx="0" cy="0"/>
          <a:chOff x="0" y="0"/>
          <a:chExt cx="0" cy="0"/>
        </a:xfrm>
      </p:grpSpPr>
      <p:sp>
        <p:nvSpPr>
          <p:cNvPr id="179" name="PlaceHolder 1"/>
          <p:cNvSpPr>
            <a:spLocks noGrp="1"/>
          </p:cNvSpPr>
          <p:nvPr>
            <p:ph type="body"/>
          </p:nvPr>
        </p:nvSpPr>
        <p:spPr>
          <a:xfrm>
            <a:off x="4574880" y="0"/>
            <a:ext cx="457164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180" name="PlaceHolder 2"/>
          <p:cNvSpPr>
            <a:spLocks noGrp="1"/>
          </p:cNvSpPr>
          <p:nvPr>
            <p:ph type="title"/>
          </p:nvPr>
        </p:nvSpPr>
        <p:spPr>
          <a:xfrm>
            <a:off x="450720" y="1670760"/>
            <a:ext cx="3603960" cy="2071800"/>
          </a:xfrm>
          <a:prstGeom prst="rect">
            <a:avLst/>
          </a:prstGeom>
          <a:noFill/>
          <a:ln w="0">
            <a:noFill/>
          </a:ln>
        </p:spPr>
        <p:txBody>
          <a:bodyPr lIns="0" tIns="0" rIns="0" bIns="0" anchor="t">
            <a:noAutofit/>
          </a:bodyPr>
          <a:lstStyle/>
          <a:p>
            <a:pPr indent="0">
              <a:lnSpc>
                <a:spcPct val="85000"/>
              </a:lnSpc>
              <a:buNone/>
            </a:pPr>
            <a:r>
              <a:rPr lang="nl-NL" sz="4000" b="0" u="none" strike="noStrike" spc="-23">
                <a:solidFill>
                  <a:schemeClr val="dk1"/>
                </a:solidFill>
                <a:effectLst/>
                <a:uFillTx/>
                <a:latin typeface="Arial"/>
              </a:rPr>
              <a:t>Hier is ruimte </a:t>
            </a:r>
            <a:br>
              <a:rPr sz="4000"/>
            </a:br>
            <a:r>
              <a:rPr lang="nl-NL" sz="4000" b="0" u="none" strike="noStrike" spc="-23">
                <a:solidFill>
                  <a:schemeClr val="dk1"/>
                </a:solidFill>
                <a:effectLst/>
                <a:uFillTx/>
                <a:latin typeface="Arial"/>
              </a:rPr>
              <a:t>voor een titel over drie regels</a:t>
            </a:r>
            <a:endParaRPr lang="en-US" sz="4000" b="0" u="none" strike="noStrike">
              <a:solidFill>
                <a:schemeClr val="dk1"/>
              </a:solidFill>
              <a:effectLst/>
              <a:uFillTx/>
              <a:latin typeface="Arial"/>
            </a:endParaRPr>
          </a:p>
        </p:txBody>
      </p:sp>
      <p:sp>
        <p:nvSpPr>
          <p:cNvPr id="181" name="Vrije vorm: vorm 22"/>
          <p:cNvSpPr/>
          <p:nvPr/>
        </p:nvSpPr>
        <p:spPr>
          <a:xfrm>
            <a:off x="463680" y="361800"/>
            <a:ext cx="392400" cy="393480"/>
          </a:xfrm>
          <a:custGeom>
            <a:avLst/>
            <a:gdLst>
              <a:gd name="textAreaLeft" fmla="*/ 0 w 392400"/>
              <a:gd name="textAreaRight" fmla="*/ 392760 w 392400"/>
              <a:gd name="textAreaTop" fmla="*/ 0 h 393480"/>
              <a:gd name="textAreaBottom" fmla="*/ 393840 h 393480"/>
              <a:gd name="GluePoint1X" fmla="*/ 868878 w 1738838"/>
              <a:gd name="GluePoint1Y" fmla="*/ 1143175 h 1746413"/>
              <a:gd name="GluePoint2X" fmla="*/ 1636044 w 1738838"/>
              <a:gd name="GluePoint2Y" fmla="*/ 1298448 h 1746413"/>
              <a:gd name="GluePoint3X" fmla="*/ 1402324 w 1738838"/>
              <a:gd name="GluePoint3Y" fmla="*/ 1567876 h 1746413"/>
              <a:gd name="GluePoint4X" fmla="*/ 868878 w 1738838"/>
              <a:gd name="GluePoint4Y" fmla="*/ 1143175 h 1746413"/>
              <a:gd name="GluePoint5X" fmla="*/ 3246 w 1738838"/>
              <a:gd name="GluePoint5Y" fmla="*/ 947867 h 1746413"/>
              <a:gd name="GluePoint6X" fmla="*/ 47069 w 1738838"/>
              <a:gd name="GluePoint6Y" fmla="*/ 957605 h 1746413"/>
              <a:gd name="GluePoint7X" fmla="*/ 1096106 w 1738838"/>
              <a:gd name="GluePoint7Y" fmla="*/ 1717739 h 1746413"/>
              <a:gd name="GluePoint8X" fmla="*/ 873206 w 1738838"/>
              <a:gd name="GluePoint8Y" fmla="*/ 1746413 h 1746413"/>
              <a:gd name="GluePoint9X" fmla="*/ 3246 w 1738838"/>
              <a:gd name="GluePoint9Y" fmla="*/ 947867 h 1746413"/>
              <a:gd name="GluePoint10X" fmla="*/ 1625224 w 1738838"/>
              <a:gd name="GluePoint10Y" fmla="*/ 429569 h 1746413"/>
              <a:gd name="GluePoint11X" fmla="*/ 1738838 w 1738838"/>
              <a:gd name="GluePoint11Y" fmla="*/ 759050 h 1746413"/>
              <a:gd name="GluePoint12X" fmla="*/ 1124780 w 1738838"/>
              <a:gd name="GluePoint12Y" fmla="*/ 1050119 h 1746413"/>
              <a:gd name="GluePoint13X" fmla="*/ 474474 w 1738838"/>
              <a:gd name="GluePoint13Y" fmla="*/ 984115 h 1746413"/>
              <a:gd name="GluePoint14X" fmla="*/ 1625224 w 1738838"/>
              <a:gd name="GluePoint14Y" fmla="*/ 429569 h 1746413"/>
              <a:gd name="GluePoint15X" fmla="*/ 873206 w 1738838"/>
              <a:gd name="GluePoint15Y" fmla="*/ 0 h 1746413"/>
              <a:gd name="GluePoint16X" fmla="*/ 1422342 w 1738838"/>
              <a:gd name="GluePoint16Y" fmla="*/ 193144 h 1746413"/>
              <a:gd name="GluePoint17X" fmla="*/ 1280053 w 1738838"/>
              <a:gd name="GluePoint17Y" fmla="*/ 286200 h 1746413"/>
              <a:gd name="GluePoint18X" fmla="*/ 982492 w 1738838"/>
              <a:gd name="GluePoint18Y" fmla="*/ 113614 h 1746413"/>
              <a:gd name="GluePoint19X" fmla="*/ 502067 w 1738838"/>
              <a:gd name="GluePoint19Y" fmla="*/ 134173 h 1746413"/>
              <a:gd name="GluePoint20X" fmla="*/ 543725 w 1738838"/>
              <a:gd name="GluePoint20Y" fmla="*/ 185029 h 1746413"/>
              <a:gd name="GluePoint21X" fmla="*/ 624878 w 1738838"/>
              <a:gd name="GluePoint21Y" fmla="*/ 175291 h 1746413"/>
              <a:gd name="GluePoint22X" fmla="*/ 901880 w 1738838"/>
              <a:gd name="GluePoint22Y" fmla="*/ 253197 h 1746413"/>
              <a:gd name="GluePoint23X" fmla="*/ 1012789 w 1738838"/>
              <a:gd name="GluePoint23Y" fmla="*/ 473393 h 1746413"/>
              <a:gd name="GluePoint24X" fmla="*/ 869419 w 1738838"/>
              <a:gd name="GluePoint24Y" fmla="*/ 615681 h 1746413"/>
              <a:gd name="GluePoint25X" fmla="*/ 674652 w 1738838"/>
              <a:gd name="GluePoint25Y" fmla="*/ 537774 h 1746413"/>
              <a:gd name="GluePoint26X" fmla="*/ 253197 w 1738838"/>
              <a:gd name="GluePoint26Y" fmla="*/ 596745 h 1746413"/>
              <a:gd name="GluePoint27X" fmla="*/ 325694 w 1738838"/>
              <a:gd name="GluePoint27Y" fmla="*/ 643814 h 1746413"/>
              <a:gd name="GluePoint28X" fmla="*/ 542102 w 1738838"/>
              <a:gd name="GluePoint28Y" fmla="*/ 644896 h 1746413"/>
              <a:gd name="GluePoint29X" fmla="*/ 645978 w 1738838"/>
              <a:gd name="GluePoint29Y" fmla="*/ 750395 h 1746413"/>
              <a:gd name="GluePoint30X" fmla="*/ 300807 w 1738838"/>
              <a:gd name="GluePoint30Y" fmla="*/ 882404 h 1746413"/>
              <a:gd name="GluePoint31X" fmla="*/ 0 w 1738838"/>
              <a:gd name="GluePoint31Y" fmla="*/ 875912 h 1746413"/>
              <a:gd name="GluePoint32X" fmla="*/ 0 w 1738838"/>
              <a:gd name="GluePoint32Y" fmla="*/ 873206 h 1746413"/>
              <a:gd name="GluePoint33X" fmla="*/ 873206 w 1738838"/>
              <a:gd name="GluePoint33Y" fmla="*/ 0 h 17464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Lst>
            <a:rect l="textAreaLeft" t="textAreaTop" r="textAreaRight" b="textAreaBottom"/>
            <a:pathLst>
              <a:path w="1738838" h="1746413">
                <a:moveTo>
                  <a:pt x="868878" y="1143175"/>
                </a:moveTo>
                <a:cubicBezTo>
                  <a:pt x="1132355" y="1171849"/>
                  <a:pt x="1397454" y="1217295"/>
                  <a:pt x="1636044" y="1298448"/>
                </a:cubicBezTo>
                <a:cubicBezTo>
                  <a:pt x="1577073" y="1403406"/>
                  <a:pt x="1497543" y="1495379"/>
                  <a:pt x="1402324" y="1567876"/>
                </a:cubicBezTo>
                <a:cubicBezTo>
                  <a:pt x="1072301" y="1289791"/>
                  <a:pt x="868878" y="1143175"/>
                  <a:pt x="868878" y="1143175"/>
                </a:cubicBezTo>
                <a:close/>
                <a:moveTo>
                  <a:pt x="3246" y="947867"/>
                </a:moveTo>
                <a:cubicBezTo>
                  <a:pt x="18395" y="950572"/>
                  <a:pt x="33002" y="953818"/>
                  <a:pt x="47069" y="957605"/>
                </a:cubicBezTo>
                <a:cubicBezTo>
                  <a:pt x="522625" y="1092860"/>
                  <a:pt x="890519" y="1424506"/>
                  <a:pt x="1096106" y="1717739"/>
                </a:cubicBezTo>
                <a:cubicBezTo>
                  <a:pt x="1024692" y="1736133"/>
                  <a:pt x="950031" y="1746413"/>
                  <a:pt x="873206" y="1746413"/>
                </a:cubicBezTo>
                <a:cubicBezTo>
                  <a:pt x="416044" y="1746413"/>
                  <a:pt x="41117" y="1395291"/>
                  <a:pt x="3246" y="947867"/>
                </a:cubicBezTo>
                <a:close/>
                <a:moveTo>
                  <a:pt x="1625224" y="429569"/>
                </a:moveTo>
                <a:cubicBezTo>
                  <a:pt x="1683654" y="528576"/>
                  <a:pt x="1723148" y="640026"/>
                  <a:pt x="1738838" y="759050"/>
                </a:cubicBezTo>
                <a:cubicBezTo>
                  <a:pt x="1646323" y="843990"/>
                  <a:pt x="1402864" y="1016035"/>
                  <a:pt x="1124780" y="1050119"/>
                </a:cubicBezTo>
                <a:cubicBezTo>
                  <a:pt x="816399" y="1087991"/>
                  <a:pt x="474474" y="984115"/>
                  <a:pt x="474474" y="984115"/>
                </a:cubicBezTo>
                <a:cubicBezTo>
                  <a:pt x="755263" y="960310"/>
                  <a:pt x="1153995" y="892682"/>
                  <a:pt x="1625224" y="429569"/>
                </a:cubicBezTo>
                <a:close/>
                <a:moveTo>
                  <a:pt x="873206" y="0"/>
                </a:moveTo>
                <a:cubicBezTo>
                  <a:pt x="1080958" y="0"/>
                  <a:pt x="1271397" y="72497"/>
                  <a:pt x="1422342" y="193144"/>
                </a:cubicBezTo>
                <a:cubicBezTo>
                  <a:pt x="1372027" y="222900"/>
                  <a:pt x="1325499" y="256444"/>
                  <a:pt x="1280053" y="286200"/>
                </a:cubicBezTo>
                <a:cubicBezTo>
                  <a:pt x="1199982" y="219654"/>
                  <a:pt x="1092860" y="149863"/>
                  <a:pt x="982492" y="113614"/>
                </a:cubicBezTo>
                <a:cubicBezTo>
                  <a:pt x="822350" y="62217"/>
                  <a:pt x="622714" y="67086"/>
                  <a:pt x="502067" y="134173"/>
                </a:cubicBezTo>
                <a:lnTo>
                  <a:pt x="543725" y="185029"/>
                </a:lnTo>
                <a:lnTo>
                  <a:pt x="624878" y="175291"/>
                </a:lnTo>
                <a:cubicBezTo>
                  <a:pt x="729836" y="166093"/>
                  <a:pt x="826138" y="194767"/>
                  <a:pt x="901880" y="253197"/>
                </a:cubicBezTo>
                <a:cubicBezTo>
                  <a:pt x="996018" y="312710"/>
                  <a:pt x="1052284" y="398191"/>
                  <a:pt x="1012789" y="473393"/>
                </a:cubicBezTo>
                <a:cubicBezTo>
                  <a:pt x="982492" y="525872"/>
                  <a:pt x="938129" y="579433"/>
                  <a:pt x="869419" y="615681"/>
                </a:cubicBezTo>
                <a:cubicBezTo>
                  <a:pt x="807202" y="584302"/>
                  <a:pt x="744985" y="552923"/>
                  <a:pt x="674652" y="537774"/>
                </a:cubicBezTo>
                <a:cubicBezTo>
                  <a:pt x="506395" y="493951"/>
                  <a:pt x="367353" y="541020"/>
                  <a:pt x="253197" y="596745"/>
                </a:cubicBezTo>
                <a:cubicBezTo>
                  <a:pt x="269428" y="614599"/>
                  <a:pt x="298643" y="633535"/>
                  <a:pt x="325694" y="643814"/>
                </a:cubicBezTo>
                <a:cubicBezTo>
                  <a:pt x="385747" y="627583"/>
                  <a:pt x="473393" y="623255"/>
                  <a:pt x="542102" y="644896"/>
                </a:cubicBezTo>
                <a:cubicBezTo>
                  <a:pt x="596745" y="669783"/>
                  <a:pt x="649765" y="706031"/>
                  <a:pt x="645978" y="750395"/>
                </a:cubicBezTo>
                <a:cubicBezTo>
                  <a:pt x="607566" y="852648"/>
                  <a:pt x="445259" y="878076"/>
                  <a:pt x="300807" y="882404"/>
                </a:cubicBezTo>
                <a:cubicBezTo>
                  <a:pt x="205047" y="886191"/>
                  <a:pt x="101712" y="879699"/>
                  <a:pt x="0" y="875912"/>
                </a:cubicBezTo>
                <a:cubicBezTo>
                  <a:pt x="0" y="874830"/>
                  <a:pt x="0" y="874289"/>
                  <a:pt x="0" y="873206"/>
                </a:cubicBezTo>
                <a:cubicBezTo>
                  <a:pt x="0" y="391158"/>
                  <a:pt x="391157" y="0"/>
                  <a:pt x="873206" y="0"/>
                </a:cubicBezTo>
                <a:close/>
              </a:path>
            </a:pathLst>
          </a:custGeom>
          <a:solidFill>
            <a:schemeClr val="tx2"/>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182" name="Vrije vorm: vorm 23"/>
          <p:cNvSpPr/>
          <p:nvPr/>
        </p:nvSpPr>
        <p:spPr>
          <a:xfrm>
            <a:off x="923760" y="461880"/>
            <a:ext cx="761400" cy="199800"/>
          </a:xfrm>
          <a:custGeom>
            <a:avLst/>
            <a:gdLst>
              <a:gd name="textAreaLeft" fmla="*/ 0 w 761400"/>
              <a:gd name="textAreaRight" fmla="*/ 761760 w 761400"/>
              <a:gd name="textAreaTop" fmla="*/ 0 h 199800"/>
              <a:gd name="textAreaBottom" fmla="*/ 200160 h 199800"/>
              <a:gd name="GluePoint1X" fmla="*/ 1238936 w 3373761"/>
              <a:gd name="GluePoint1Y" fmla="*/ 554546 h 887274"/>
              <a:gd name="GluePoint2X" fmla="*/ 1238936 w 3373761"/>
              <a:gd name="GluePoint2Y" fmla="*/ 554802 h 887274"/>
              <a:gd name="GluePoint3X" fmla="*/ 1204175 w 3373761"/>
              <a:gd name="GluePoint3Y" fmla="*/ 571250 h 887274"/>
              <a:gd name="GluePoint4X" fmla="*/ 1161570 w 3373761"/>
              <a:gd name="GluePoint4Y" fmla="*/ 579433 h 887274"/>
              <a:gd name="GluePoint5X" fmla="*/ 1069055 w 3373761"/>
              <a:gd name="GluePoint5Y" fmla="*/ 592418 h 887274"/>
              <a:gd name="GluePoint6X" fmla="*/ 1026315 w 3373761"/>
              <a:gd name="GluePoint6Y" fmla="*/ 602697 h 887274"/>
              <a:gd name="GluePoint7X" fmla="*/ 989526 w 3373761"/>
              <a:gd name="GluePoint7Y" fmla="*/ 621092 h 887274"/>
              <a:gd name="GluePoint8X" fmla="*/ 964639 w 3373761"/>
              <a:gd name="GluePoint8Y" fmla="*/ 651389 h 887274"/>
              <a:gd name="GluePoint9X" fmla="*/ 955441 w 3373761"/>
              <a:gd name="GluePoint9Y" fmla="*/ 696835 h 887274"/>
              <a:gd name="GluePoint10X" fmla="*/ 968967 w 3373761"/>
              <a:gd name="GluePoint10Y" fmla="*/ 735788 h 887274"/>
              <a:gd name="GluePoint11X" fmla="*/ 1001428 w 3373761"/>
              <a:gd name="GluePoint11Y" fmla="*/ 760675 h 887274"/>
              <a:gd name="GluePoint12X" fmla="*/ 1043086 w 3373761"/>
              <a:gd name="GluePoint12Y" fmla="*/ 773659 h 887274"/>
              <a:gd name="GluePoint13X" fmla="*/ 1083663 w 3373761"/>
              <a:gd name="GluePoint13Y" fmla="*/ 777447 h 887274"/>
              <a:gd name="GluePoint14X" fmla="*/ 1133437 w 3373761"/>
              <a:gd name="GluePoint14Y" fmla="*/ 771495 h 887274"/>
              <a:gd name="GluePoint15X" fmla="*/ 1183752 w 3373761"/>
              <a:gd name="GluePoint15Y" fmla="*/ 750937 h 887274"/>
              <a:gd name="GluePoint16X" fmla="*/ 1223246 w 3373761"/>
              <a:gd name="GluePoint16Y" fmla="*/ 713606 h 887274"/>
              <a:gd name="GluePoint17X" fmla="*/ 1238936 w 3373761"/>
              <a:gd name="GluePoint17Y" fmla="*/ 658422 h 887274"/>
              <a:gd name="GluePoint18X" fmla="*/ 1238936 w 3373761"/>
              <a:gd name="GluePoint18Y" fmla="*/ 554802 h 887274"/>
              <a:gd name="GluePoint19X" fmla="*/ 1239477 w 3373761"/>
              <a:gd name="GluePoint19Y" fmla="*/ 554546 h 887274"/>
              <a:gd name="GluePoint20X" fmla="*/ 3072993 w 3373761"/>
              <a:gd name="GluePoint20Y" fmla="*/ 332187 h 887274"/>
              <a:gd name="GluePoint21X" fmla="*/ 3006448 w 3373761"/>
              <a:gd name="GluePoint21Y" fmla="*/ 345172 h 887274"/>
              <a:gd name="GluePoint22X" fmla="*/ 2955051 w 3373761"/>
              <a:gd name="GluePoint22Y" fmla="*/ 380338 h 887274"/>
              <a:gd name="GluePoint23X" fmla="*/ 2920967 w 3373761"/>
              <a:gd name="GluePoint23Y" fmla="*/ 433358 h 887274"/>
              <a:gd name="GluePoint24X" fmla="*/ 2906900 w 3373761"/>
              <a:gd name="GluePoint24Y" fmla="*/ 499362 h 887274"/>
              <a:gd name="GluePoint25X" fmla="*/ 3231512 w 3373761"/>
              <a:gd name="GluePoint25Y" fmla="*/ 499362 h 887274"/>
              <a:gd name="GluePoint26X" fmla="*/ 3217446 w 3373761"/>
              <a:gd name="GluePoint26Y" fmla="*/ 436063 h 887274"/>
              <a:gd name="GluePoint27X" fmla="*/ 3185525 w 3373761"/>
              <a:gd name="GluePoint27Y" fmla="*/ 383043 h 887274"/>
              <a:gd name="GluePoint28X" fmla="*/ 3136833 w 3373761"/>
              <a:gd name="GluePoint28Y" fmla="*/ 346254 h 887274"/>
              <a:gd name="GluePoint29X" fmla="*/ 3072993 w 3373761"/>
              <a:gd name="GluePoint29Y" fmla="*/ 332187 h 887274"/>
              <a:gd name="GluePoint30X" fmla="*/ 2180851 w 3373761"/>
              <a:gd name="GluePoint30Y" fmla="*/ 240213 h 887274"/>
              <a:gd name="GluePoint31X" fmla="*/ 2692115 w 3373761"/>
              <a:gd name="GluePoint31Y" fmla="*/ 240213 h 887274"/>
              <a:gd name="GluePoint32X" fmla="*/ 2692115 w 3373761"/>
              <a:gd name="GluePoint32Y" fmla="*/ 337597 h 887274"/>
              <a:gd name="GluePoint33X" fmla="*/ 2331796 w 3373761"/>
              <a:gd name="GluePoint33Y" fmla="*/ 760133 h 887274"/>
              <a:gd name="GluePoint34X" fmla="*/ 2710510 w 3373761"/>
              <a:gd name="GluePoint34Y" fmla="*/ 760133 h 887274"/>
              <a:gd name="GluePoint35X" fmla="*/ 2710510 w 3373761"/>
              <a:gd name="GluePoint35Y" fmla="*/ 869960 h 887274"/>
              <a:gd name="GluePoint36X" fmla="*/ 2156505 w 3373761"/>
              <a:gd name="GluePoint36Y" fmla="*/ 869960 h 887274"/>
              <a:gd name="GluePoint37X" fmla="*/ 2156505 w 3373761"/>
              <a:gd name="GluePoint37Y" fmla="*/ 772577 h 887274"/>
              <a:gd name="GluePoint38X" fmla="*/ 2504922 w 3373761"/>
              <a:gd name="GluePoint38Y" fmla="*/ 349499 h 887274"/>
              <a:gd name="GluePoint39X" fmla="*/ 2180851 w 3373761"/>
              <a:gd name="GluePoint39Y" fmla="*/ 349499 h 887274"/>
              <a:gd name="GluePoint40X" fmla="*/ 1123699 w 3373761"/>
              <a:gd name="GluePoint40Y" fmla="*/ 223442 h 887274"/>
              <a:gd name="GluePoint41X" fmla="*/ 1215131 w 3373761"/>
              <a:gd name="GluePoint41Y" fmla="*/ 233180 h 887274"/>
              <a:gd name="GluePoint42X" fmla="*/ 1296284 w 3373761"/>
              <a:gd name="GluePoint42Y" fmla="*/ 265101 h 887274"/>
              <a:gd name="GluePoint43X" fmla="*/ 1354173 w 3373761"/>
              <a:gd name="GluePoint43Y" fmla="*/ 321908 h 887274"/>
              <a:gd name="GluePoint44X" fmla="*/ 1376355 w 3373761"/>
              <a:gd name="GluePoint44Y" fmla="*/ 406307 h 887274"/>
              <a:gd name="GluePoint45X" fmla="*/ 1376355 w 3373761"/>
              <a:gd name="GluePoint45Y" fmla="*/ 729837 h 887274"/>
              <a:gd name="GluePoint46X" fmla="*/ 1378519 w 3373761"/>
              <a:gd name="GluePoint46Y" fmla="*/ 729837 h 887274"/>
              <a:gd name="GluePoint47X" fmla="*/ 1385011 w 3373761"/>
              <a:gd name="GluePoint47Y" fmla="*/ 766626 h 887274"/>
              <a:gd name="GluePoint48X" fmla="*/ 1410980 w 3373761"/>
              <a:gd name="GluePoint48Y" fmla="*/ 777447 h 887274"/>
              <a:gd name="GluePoint49X" fmla="*/ 1425588 w 3373761"/>
              <a:gd name="GluePoint49Y" fmla="*/ 777447 h 887274"/>
              <a:gd name="GluePoint50X" fmla="*/ 1445064 w 3373761"/>
              <a:gd name="GluePoint50Y" fmla="*/ 775283 h 887274"/>
              <a:gd name="GluePoint51X" fmla="*/ 1445064 w 3373761"/>
              <a:gd name="GluePoint51Y" fmla="*/ 871584 h 887274"/>
              <a:gd name="GluePoint52X" fmla="*/ 1426129 w 3373761"/>
              <a:gd name="GluePoint52Y" fmla="*/ 876994 h 887274"/>
              <a:gd name="GluePoint53X" fmla="*/ 1402324 w 3373761"/>
              <a:gd name="GluePoint53Y" fmla="*/ 882405 h 887274"/>
              <a:gd name="GluePoint54X" fmla="*/ 1377978 w 3373761"/>
              <a:gd name="GluePoint54Y" fmla="*/ 886192 h 887274"/>
              <a:gd name="GluePoint55X" fmla="*/ 1357419 w 3373761"/>
              <a:gd name="GluePoint55Y" fmla="*/ 887274 h 887274"/>
              <a:gd name="GluePoint56X" fmla="*/ 1286545 w 3373761"/>
              <a:gd name="GluePoint56Y" fmla="*/ 869961 h 887274"/>
              <a:gd name="GluePoint57X" fmla="*/ 1249756 w 3373761"/>
              <a:gd name="GluePoint57Y" fmla="*/ 810449 h 887274"/>
              <a:gd name="GluePoint58X" fmla="*/ 1148044 w 3373761"/>
              <a:gd name="GluePoint58Y" fmla="*/ 868879 h 887274"/>
              <a:gd name="GluePoint59X" fmla="*/ 1031725 w 3373761"/>
              <a:gd name="GluePoint59Y" fmla="*/ 887274 h 887274"/>
              <a:gd name="GluePoint60X" fmla="*/ 950031 w 3373761"/>
              <a:gd name="GluePoint60Y" fmla="*/ 875912 h 887274"/>
              <a:gd name="GluePoint61X" fmla="*/ 881322 w 3373761"/>
              <a:gd name="GluePoint61Y" fmla="*/ 841828 h 887274"/>
              <a:gd name="GluePoint62X" fmla="*/ 833712 w 3373761"/>
              <a:gd name="GluePoint62Y" fmla="*/ 784480 h 887274"/>
              <a:gd name="GluePoint63X" fmla="*/ 815858 w 3373761"/>
              <a:gd name="GluePoint63Y" fmla="*/ 703327 h 887274"/>
              <a:gd name="GluePoint64X" fmla="*/ 836958 w 3373761"/>
              <a:gd name="GluePoint64Y" fmla="*/ 608107 h 887274"/>
              <a:gd name="GluePoint65X" fmla="*/ 893224 w 3373761"/>
              <a:gd name="GluePoint65Y" fmla="*/ 550759 h 887274"/>
              <a:gd name="GluePoint66X" fmla="*/ 971131 w 3373761"/>
              <a:gd name="GluePoint66Y" fmla="*/ 521003 h 887274"/>
              <a:gd name="GluePoint67X" fmla="*/ 1058235 w 3373761"/>
              <a:gd name="GluePoint67Y" fmla="*/ 506937 h 887274"/>
              <a:gd name="GluePoint68X" fmla="*/ 1130191 w 3373761"/>
              <a:gd name="GluePoint68Y" fmla="*/ 496657 h 887274"/>
              <a:gd name="GluePoint69X" fmla="*/ 1190244 w 3373761"/>
              <a:gd name="GluePoint69Y" fmla="*/ 486378 h 887274"/>
              <a:gd name="GluePoint70X" fmla="*/ 1231903 w 3373761"/>
              <a:gd name="GluePoint70Y" fmla="*/ 463655 h 887274"/>
              <a:gd name="GluePoint71X" fmla="*/ 1247051 w 3373761"/>
              <a:gd name="GluePoint71Y" fmla="*/ 418209 h 887274"/>
              <a:gd name="GluePoint72X" fmla="*/ 1234066 w 3373761"/>
              <a:gd name="GluePoint72Y" fmla="*/ 374387 h 887274"/>
              <a:gd name="GluePoint73X" fmla="*/ 1202146 w 3373761"/>
              <a:gd name="GluePoint73Y" fmla="*/ 348418 h 887274"/>
              <a:gd name="GluePoint74X" fmla="*/ 1159947 w 3373761"/>
              <a:gd name="GluePoint74Y" fmla="*/ 335974 h 887274"/>
              <a:gd name="GluePoint75X" fmla="*/ 1116124 w 3373761"/>
              <a:gd name="GluePoint75Y" fmla="*/ 332728 h 887274"/>
              <a:gd name="GluePoint76X" fmla="*/ 1019823 w 3373761"/>
              <a:gd name="GluePoint76Y" fmla="*/ 357074 h 887274"/>
              <a:gd name="GluePoint77X" fmla="*/ 977082 w 3373761"/>
              <a:gd name="GluePoint77Y" fmla="*/ 432817 h 887274"/>
              <a:gd name="GluePoint78X" fmla="*/ 838040 w 3373761"/>
              <a:gd name="GluePoint78Y" fmla="*/ 432817 h 887274"/>
              <a:gd name="GluePoint79X" fmla="*/ 867255 w 3373761"/>
              <a:gd name="GluePoint79Y" fmla="*/ 331646 h 887274"/>
              <a:gd name="GluePoint80X" fmla="*/ 932177 w 3373761"/>
              <a:gd name="GluePoint80Y" fmla="*/ 267265 h 887274"/>
              <a:gd name="GluePoint81X" fmla="*/ 1021446 w 3373761"/>
              <a:gd name="GluePoint81Y" fmla="*/ 233180 h 887274"/>
              <a:gd name="GluePoint82X" fmla="*/ 1123699 w 3373761"/>
              <a:gd name="GluePoint82Y" fmla="*/ 223442 h 887274"/>
              <a:gd name="GluePoint83X" fmla="*/ 3074075 w 3373761"/>
              <a:gd name="GluePoint83Y" fmla="*/ 222901 h 887274"/>
              <a:gd name="GluePoint84X" fmla="*/ 3207166 w 3373761"/>
              <a:gd name="GluePoint84Y" fmla="*/ 253739 h 887274"/>
              <a:gd name="GluePoint85X" fmla="*/ 3305091 w 3373761"/>
              <a:gd name="GluePoint85Y" fmla="*/ 335974 h 887274"/>
              <a:gd name="GluePoint86X" fmla="*/ 3361898 w 3373761"/>
              <a:gd name="GluePoint86Y" fmla="*/ 453376 h 887274"/>
              <a:gd name="GluePoint87X" fmla="*/ 3371095 w 3373761"/>
              <a:gd name="GluePoint87Y" fmla="*/ 590254 h 887274"/>
              <a:gd name="GluePoint88X" fmla="*/ 2907982 w 3373761"/>
              <a:gd name="GluePoint88Y" fmla="*/ 590254 h 887274"/>
              <a:gd name="GluePoint89X" fmla="*/ 2907982 w 3373761"/>
              <a:gd name="GluePoint89Y" fmla="*/ 590795 h 887274"/>
              <a:gd name="GluePoint90X" fmla="*/ 2918262 w 3373761"/>
              <a:gd name="GluePoint90Y" fmla="*/ 661668 h 887274"/>
              <a:gd name="GluePoint91X" fmla="*/ 2949099 w 3373761"/>
              <a:gd name="GluePoint91Y" fmla="*/ 721181 h 887274"/>
              <a:gd name="GluePoint92X" fmla="*/ 3001578 w 3373761"/>
              <a:gd name="GluePoint92Y" fmla="*/ 761757 h 887274"/>
              <a:gd name="GluePoint93X" fmla="*/ 3077321 w 3373761"/>
              <a:gd name="GluePoint93Y" fmla="*/ 776906 h 887274"/>
              <a:gd name="GluePoint94X" fmla="*/ 3175246 w 3373761"/>
              <a:gd name="GluePoint94Y" fmla="*/ 750937 h 887274"/>
              <a:gd name="GluePoint95X" fmla="*/ 3230430 w 3373761"/>
              <a:gd name="GluePoint95Y" fmla="*/ 672489 h 887274"/>
              <a:gd name="GluePoint96X" fmla="*/ 3361898 w 3373761"/>
              <a:gd name="GluePoint96Y" fmla="*/ 672489 h 887274"/>
              <a:gd name="GluePoint97X" fmla="*/ 3324027 w 3373761"/>
              <a:gd name="GluePoint97Y" fmla="*/ 763921 h 887274"/>
              <a:gd name="GluePoint98X" fmla="*/ 3259645 w 3373761"/>
              <a:gd name="GluePoint98Y" fmla="*/ 831549 h 887274"/>
              <a:gd name="GluePoint99X" fmla="*/ 3175246 w 3373761"/>
              <a:gd name="GluePoint99Y" fmla="*/ 873207 h 887274"/>
              <a:gd name="GluePoint100X" fmla="*/ 3077321 w 3373761"/>
              <a:gd name="GluePoint100Y" fmla="*/ 887274 h 887274"/>
              <a:gd name="GluePoint101X" fmla="*/ 2945853 w 3373761"/>
              <a:gd name="GluePoint101Y" fmla="*/ 862928 h 887274"/>
              <a:gd name="GluePoint102X" fmla="*/ 2849011 w 3373761"/>
              <a:gd name="GluePoint102Y" fmla="*/ 794759 h 887274"/>
              <a:gd name="GluePoint103X" fmla="*/ 2789498 w 3373761"/>
              <a:gd name="GluePoint103Y" fmla="*/ 689801 h 887274"/>
              <a:gd name="GluePoint104X" fmla="*/ 2769481 w 3373761"/>
              <a:gd name="GluePoint104Y" fmla="*/ 555628 h 887274"/>
              <a:gd name="GluePoint105X" fmla="*/ 2790581 w 3373761"/>
              <a:gd name="GluePoint105Y" fmla="*/ 428489 h 887274"/>
              <a:gd name="GluePoint106X" fmla="*/ 2851716 w 3373761"/>
              <a:gd name="GluePoint106Y" fmla="*/ 322449 h 887274"/>
              <a:gd name="GluePoint107X" fmla="*/ 2947476 w 3373761"/>
              <a:gd name="GluePoint107Y" fmla="*/ 249952 h 887274"/>
              <a:gd name="GluePoint108X" fmla="*/ 3074075 w 3373761"/>
              <a:gd name="GluePoint108Y" fmla="*/ 222901 h 887274"/>
              <a:gd name="GluePoint109X" fmla="*/ 1845419 w 3373761"/>
              <a:gd name="GluePoint109Y" fmla="*/ 222901 h 887274"/>
              <a:gd name="GluePoint110X" fmla="*/ 2008807 w 3373761"/>
              <a:gd name="GluePoint110Y" fmla="*/ 276462 h 887274"/>
              <a:gd name="GluePoint111X" fmla="*/ 2068319 w 3373761"/>
              <a:gd name="GluePoint111Y" fmla="*/ 437145 h 887274"/>
              <a:gd name="GluePoint112X" fmla="*/ 2068319 w 3373761"/>
              <a:gd name="GluePoint112Y" fmla="*/ 869420 h 887274"/>
              <a:gd name="GluePoint113X" fmla="*/ 1929277 w 3373761"/>
              <a:gd name="GluePoint113Y" fmla="*/ 869420 h 887274"/>
              <a:gd name="GluePoint114X" fmla="*/ 1929277 w 3373761"/>
              <a:gd name="GluePoint114Y" fmla="*/ 473934 h 887274"/>
              <a:gd name="GluePoint115X" fmla="*/ 1897357 w 3373761"/>
              <a:gd name="GluePoint115Y" fmla="*/ 366271 h 887274"/>
              <a:gd name="GluePoint116X" fmla="*/ 1805925 w 3373761"/>
              <a:gd name="GluePoint116Y" fmla="*/ 332728 h 887274"/>
              <a:gd name="GluePoint117X" fmla="*/ 1742625 w 3373761"/>
              <a:gd name="GluePoint117Y" fmla="*/ 345713 h 887274"/>
              <a:gd name="GluePoint118X" fmla="*/ 1695016 w 3373761"/>
              <a:gd name="GluePoint118Y" fmla="*/ 380879 h 887274"/>
              <a:gd name="GluePoint119X" fmla="*/ 1664719 w 3373761"/>
              <a:gd name="GluePoint119Y" fmla="*/ 433899 h 887274"/>
              <a:gd name="GluePoint120X" fmla="*/ 1653898 w 3373761"/>
              <a:gd name="GluePoint120Y" fmla="*/ 498280 h 887274"/>
              <a:gd name="GluePoint121X" fmla="*/ 1653898 w 3373761"/>
              <a:gd name="GluePoint121Y" fmla="*/ 869961 h 887274"/>
              <a:gd name="GluePoint122X" fmla="*/ 1514856 w 3373761"/>
              <a:gd name="GluePoint122Y" fmla="*/ 869961 h 887274"/>
              <a:gd name="GluePoint123X" fmla="*/ 1514856 w 3373761"/>
              <a:gd name="GluePoint123Y" fmla="*/ 240214 h 887274"/>
              <a:gd name="GluePoint124X" fmla="*/ 1515938 w 3373761"/>
              <a:gd name="GluePoint124Y" fmla="*/ 240214 h 887274"/>
              <a:gd name="GluePoint125X" fmla="*/ 1647406 w 3373761"/>
              <a:gd name="GluePoint125Y" fmla="*/ 240214 h 887274"/>
              <a:gd name="GluePoint126X" fmla="*/ 1647406 w 3373761"/>
              <a:gd name="GluePoint126Y" fmla="*/ 332728 h 887274"/>
              <a:gd name="GluePoint127X" fmla="*/ 1649570 w 3373761"/>
              <a:gd name="GluePoint127Y" fmla="*/ 334892 h 887274"/>
              <a:gd name="GluePoint128X" fmla="*/ 1732346 w 3373761"/>
              <a:gd name="GluePoint128Y" fmla="*/ 252657 h 887274"/>
              <a:gd name="GluePoint129X" fmla="*/ 1845419 w 3373761"/>
              <a:gd name="GluePoint129Y" fmla="*/ 222901 h 887274"/>
              <a:gd name="GluePoint130X" fmla="*/ 0 w 3373761"/>
              <a:gd name="GluePoint130Y" fmla="*/ 0 h 887274"/>
              <a:gd name="GluePoint131X" fmla="*/ 152568 w 3373761"/>
              <a:gd name="GluePoint131Y" fmla="*/ 0 h 887274"/>
              <a:gd name="GluePoint132X" fmla="*/ 152568 w 3373761"/>
              <a:gd name="GluePoint132Y" fmla="*/ 346253 h 887274"/>
              <a:gd name="GluePoint133X" fmla="*/ 548053 w 3373761"/>
              <a:gd name="GluePoint133Y" fmla="*/ 346253 h 887274"/>
              <a:gd name="GluePoint134X" fmla="*/ 548053 w 3373761"/>
              <a:gd name="GluePoint134Y" fmla="*/ 0 h 887274"/>
              <a:gd name="GluePoint135X" fmla="*/ 700621 w 3373761"/>
              <a:gd name="GluePoint135Y" fmla="*/ 0 h 887274"/>
              <a:gd name="GluePoint136X" fmla="*/ 700621 w 3373761"/>
              <a:gd name="GluePoint136Y" fmla="*/ 869960 h 887274"/>
              <a:gd name="GluePoint137X" fmla="*/ 548053 w 3373761"/>
              <a:gd name="GluePoint137Y" fmla="*/ 869960 h 887274"/>
              <a:gd name="GluePoint138X" fmla="*/ 548053 w 3373761"/>
              <a:gd name="GluePoint138Y" fmla="*/ 477721 h 887274"/>
              <a:gd name="GluePoint139X" fmla="*/ 152568 w 3373761"/>
              <a:gd name="GluePoint139Y" fmla="*/ 477721 h 887274"/>
              <a:gd name="GluePoint140X" fmla="*/ 152568 w 3373761"/>
              <a:gd name="GluePoint140Y" fmla="*/ 869960 h 887274"/>
              <a:gd name="GluePoint141X" fmla="*/ 0 w 3373761"/>
              <a:gd name="GluePoint141Y" fmla="*/ 869960 h 887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 ang="0">
                <a:pos x="GluePoint78X" y="GluePoint78Y"/>
              </a:cxn>
              <a:cxn ang="0">
                <a:pos x="GluePoint79X" y="GluePoint79Y"/>
              </a:cxn>
              <a:cxn ang="0">
                <a:pos x="GluePoint80X" y="GluePoint80Y"/>
              </a:cxn>
              <a:cxn ang="0">
                <a:pos x="GluePoint81X" y="GluePoint81Y"/>
              </a:cxn>
              <a:cxn ang="0">
                <a:pos x="GluePoint82X" y="GluePoint82Y"/>
              </a:cxn>
              <a:cxn ang="0">
                <a:pos x="GluePoint83X" y="GluePoint83Y"/>
              </a:cxn>
              <a:cxn ang="0">
                <a:pos x="GluePoint84X" y="GluePoint84Y"/>
              </a:cxn>
              <a:cxn ang="0">
                <a:pos x="GluePoint85X" y="GluePoint85Y"/>
              </a:cxn>
              <a:cxn ang="0">
                <a:pos x="GluePoint86X" y="GluePoint86Y"/>
              </a:cxn>
              <a:cxn ang="0">
                <a:pos x="GluePoint87X" y="GluePoint87Y"/>
              </a:cxn>
              <a:cxn ang="0">
                <a:pos x="GluePoint88X" y="GluePoint88Y"/>
              </a:cxn>
              <a:cxn ang="0">
                <a:pos x="GluePoint89X" y="GluePoint89Y"/>
              </a:cxn>
              <a:cxn ang="0">
                <a:pos x="GluePoint90X" y="GluePoint90Y"/>
              </a:cxn>
              <a:cxn ang="0">
                <a:pos x="GluePoint91X" y="GluePoint91Y"/>
              </a:cxn>
              <a:cxn ang="0">
                <a:pos x="GluePoint92X" y="GluePoint92Y"/>
              </a:cxn>
              <a:cxn ang="0">
                <a:pos x="GluePoint93X" y="GluePoint93Y"/>
              </a:cxn>
              <a:cxn ang="0">
                <a:pos x="GluePoint94X" y="GluePoint94Y"/>
              </a:cxn>
              <a:cxn ang="0">
                <a:pos x="GluePoint95X" y="GluePoint95Y"/>
              </a:cxn>
              <a:cxn ang="0">
                <a:pos x="GluePoint96X" y="GluePoint96Y"/>
              </a:cxn>
              <a:cxn ang="0">
                <a:pos x="GluePoint97X" y="GluePoint97Y"/>
              </a:cxn>
              <a:cxn ang="0">
                <a:pos x="GluePoint98X" y="GluePoint98Y"/>
              </a:cxn>
              <a:cxn ang="0">
                <a:pos x="GluePoint99X" y="GluePoint99Y"/>
              </a:cxn>
              <a:cxn ang="0">
                <a:pos x="GluePoint100X" y="GluePoint100Y"/>
              </a:cxn>
              <a:cxn ang="0">
                <a:pos x="GluePoint101X" y="GluePoint101Y"/>
              </a:cxn>
              <a:cxn ang="0">
                <a:pos x="GluePoint102X" y="GluePoint102Y"/>
              </a:cxn>
              <a:cxn ang="0">
                <a:pos x="GluePoint103X" y="GluePoint103Y"/>
              </a:cxn>
              <a:cxn ang="0">
                <a:pos x="GluePoint104X" y="GluePoint104Y"/>
              </a:cxn>
              <a:cxn ang="0">
                <a:pos x="GluePoint105X" y="GluePoint105Y"/>
              </a:cxn>
              <a:cxn ang="0">
                <a:pos x="GluePoint106X" y="GluePoint106Y"/>
              </a:cxn>
              <a:cxn ang="0">
                <a:pos x="GluePoint107X" y="GluePoint107Y"/>
              </a:cxn>
              <a:cxn ang="0">
                <a:pos x="GluePoint108X" y="GluePoint108Y"/>
              </a:cxn>
              <a:cxn ang="0">
                <a:pos x="GluePoint109X" y="GluePoint109Y"/>
              </a:cxn>
              <a:cxn ang="0">
                <a:pos x="GluePoint110X" y="GluePoint110Y"/>
              </a:cxn>
              <a:cxn ang="0">
                <a:pos x="GluePoint111X" y="GluePoint111Y"/>
              </a:cxn>
              <a:cxn ang="0">
                <a:pos x="GluePoint112X" y="GluePoint112Y"/>
              </a:cxn>
              <a:cxn ang="0">
                <a:pos x="GluePoint113X" y="GluePoint113Y"/>
              </a:cxn>
              <a:cxn ang="0">
                <a:pos x="GluePoint114X" y="GluePoint114Y"/>
              </a:cxn>
              <a:cxn ang="0">
                <a:pos x="GluePoint115X" y="GluePoint115Y"/>
              </a:cxn>
              <a:cxn ang="0">
                <a:pos x="GluePoint116X" y="GluePoint116Y"/>
              </a:cxn>
              <a:cxn ang="0">
                <a:pos x="GluePoint117X" y="GluePoint117Y"/>
              </a:cxn>
              <a:cxn ang="0">
                <a:pos x="GluePoint118X" y="GluePoint118Y"/>
              </a:cxn>
              <a:cxn ang="0">
                <a:pos x="GluePoint119X" y="GluePoint119Y"/>
              </a:cxn>
              <a:cxn ang="0">
                <a:pos x="GluePoint120X" y="GluePoint120Y"/>
              </a:cxn>
              <a:cxn ang="0">
                <a:pos x="GluePoint121X" y="GluePoint121Y"/>
              </a:cxn>
              <a:cxn ang="0">
                <a:pos x="GluePoint122X" y="GluePoint122Y"/>
              </a:cxn>
              <a:cxn ang="0">
                <a:pos x="GluePoint123X" y="GluePoint123Y"/>
              </a:cxn>
              <a:cxn ang="0">
                <a:pos x="GluePoint124X" y="GluePoint124Y"/>
              </a:cxn>
              <a:cxn ang="0">
                <a:pos x="GluePoint125X" y="GluePoint125Y"/>
              </a:cxn>
              <a:cxn ang="0">
                <a:pos x="GluePoint126X" y="GluePoint126Y"/>
              </a:cxn>
              <a:cxn ang="0">
                <a:pos x="GluePoint127X" y="GluePoint127Y"/>
              </a:cxn>
              <a:cxn ang="0">
                <a:pos x="GluePoint128X" y="GluePoint128Y"/>
              </a:cxn>
              <a:cxn ang="0">
                <a:pos x="GluePoint129X" y="GluePoint129Y"/>
              </a:cxn>
              <a:cxn ang="0">
                <a:pos x="GluePoint130X" y="GluePoint130Y"/>
              </a:cxn>
              <a:cxn ang="0">
                <a:pos x="GluePoint131X" y="GluePoint131Y"/>
              </a:cxn>
              <a:cxn ang="0">
                <a:pos x="GluePoint132X" y="GluePoint132Y"/>
              </a:cxn>
              <a:cxn ang="0">
                <a:pos x="GluePoint133X" y="GluePoint133Y"/>
              </a:cxn>
              <a:cxn ang="0">
                <a:pos x="GluePoint134X" y="GluePoint134Y"/>
              </a:cxn>
              <a:cxn ang="0">
                <a:pos x="GluePoint135X" y="GluePoint135Y"/>
              </a:cxn>
              <a:cxn ang="0">
                <a:pos x="GluePoint136X" y="GluePoint136Y"/>
              </a:cxn>
              <a:cxn ang="0">
                <a:pos x="GluePoint137X" y="GluePoint137Y"/>
              </a:cxn>
              <a:cxn ang="0">
                <a:pos x="GluePoint138X" y="GluePoint138Y"/>
              </a:cxn>
              <a:cxn ang="0">
                <a:pos x="GluePoint139X" y="GluePoint139Y"/>
              </a:cxn>
              <a:cxn ang="0">
                <a:pos x="GluePoint140X" y="GluePoint140Y"/>
              </a:cxn>
              <a:cxn ang="0">
                <a:pos x="GluePoint141X" y="GluePoint141Y"/>
              </a:cxn>
            </a:cxnLst>
            <a:rect l="textAreaLeft" t="textAreaTop" r="textAreaRight" b="textAreaBottom"/>
            <a:pathLst>
              <a:path w="3373761" h="887274">
                <a:moveTo>
                  <a:pt x="1238936" y="554546"/>
                </a:moveTo>
                <a:lnTo>
                  <a:pt x="1238936" y="554802"/>
                </a:lnTo>
                <a:lnTo>
                  <a:pt x="1204175" y="571250"/>
                </a:lnTo>
                <a:cubicBezTo>
                  <a:pt x="1191191" y="575376"/>
                  <a:pt x="1176989" y="578081"/>
                  <a:pt x="1161570" y="579433"/>
                </a:cubicBezTo>
                <a:cubicBezTo>
                  <a:pt x="1130732" y="582138"/>
                  <a:pt x="1099894" y="586467"/>
                  <a:pt x="1069055" y="592418"/>
                </a:cubicBezTo>
                <a:cubicBezTo>
                  <a:pt x="1054448" y="595123"/>
                  <a:pt x="1040381" y="598369"/>
                  <a:pt x="1026315" y="602697"/>
                </a:cubicBezTo>
                <a:cubicBezTo>
                  <a:pt x="1012248" y="607025"/>
                  <a:pt x="1000346" y="613518"/>
                  <a:pt x="989526" y="621092"/>
                </a:cubicBezTo>
                <a:cubicBezTo>
                  <a:pt x="978705" y="628666"/>
                  <a:pt x="970590" y="638945"/>
                  <a:pt x="964639" y="651389"/>
                </a:cubicBezTo>
                <a:cubicBezTo>
                  <a:pt x="958687" y="663832"/>
                  <a:pt x="955441" y="678981"/>
                  <a:pt x="955441" y="696835"/>
                </a:cubicBezTo>
                <a:cubicBezTo>
                  <a:pt x="955441" y="712524"/>
                  <a:pt x="959770" y="725509"/>
                  <a:pt x="968967" y="735788"/>
                </a:cubicBezTo>
                <a:cubicBezTo>
                  <a:pt x="977623" y="746608"/>
                  <a:pt x="988444" y="754724"/>
                  <a:pt x="1001428" y="760675"/>
                </a:cubicBezTo>
                <a:cubicBezTo>
                  <a:pt x="1013872" y="766626"/>
                  <a:pt x="1027938" y="770954"/>
                  <a:pt x="1043086" y="773659"/>
                </a:cubicBezTo>
                <a:cubicBezTo>
                  <a:pt x="1058235" y="776365"/>
                  <a:pt x="1071760" y="777447"/>
                  <a:pt x="1083663" y="777447"/>
                </a:cubicBezTo>
                <a:cubicBezTo>
                  <a:pt x="1098811" y="777447"/>
                  <a:pt x="1115583" y="775283"/>
                  <a:pt x="1133437" y="771495"/>
                </a:cubicBezTo>
                <a:cubicBezTo>
                  <a:pt x="1151290" y="767708"/>
                  <a:pt x="1168062" y="760675"/>
                  <a:pt x="1183752" y="750937"/>
                </a:cubicBezTo>
                <a:cubicBezTo>
                  <a:pt x="1199441" y="741198"/>
                  <a:pt x="1212967" y="728755"/>
                  <a:pt x="1223246" y="713606"/>
                </a:cubicBezTo>
                <a:cubicBezTo>
                  <a:pt x="1233526" y="698458"/>
                  <a:pt x="1238936" y="680063"/>
                  <a:pt x="1238936" y="658422"/>
                </a:cubicBezTo>
                <a:lnTo>
                  <a:pt x="1238936" y="554802"/>
                </a:lnTo>
                <a:lnTo>
                  <a:pt x="1239477" y="554546"/>
                </a:lnTo>
                <a:close/>
                <a:moveTo>
                  <a:pt x="3072993" y="332187"/>
                </a:moveTo>
                <a:cubicBezTo>
                  <a:pt x="3048647" y="332187"/>
                  <a:pt x="3026466" y="336515"/>
                  <a:pt x="3006448" y="345172"/>
                </a:cubicBezTo>
                <a:cubicBezTo>
                  <a:pt x="2986430" y="353828"/>
                  <a:pt x="2969658" y="365730"/>
                  <a:pt x="2955051" y="380338"/>
                </a:cubicBezTo>
                <a:cubicBezTo>
                  <a:pt x="2940984" y="395486"/>
                  <a:pt x="2929623" y="412799"/>
                  <a:pt x="2920967" y="433358"/>
                </a:cubicBezTo>
                <a:cubicBezTo>
                  <a:pt x="2912310" y="453917"/>
                  <a:pt x="2907982" y="475557"/>
                  <a:pt x="2906900" y="499362"/>
                </a:cubicBezTo>
                <a:lnTo>
                  <a:pt x="3231512" y="499362"/>
                </a:lnTo>
                <a:cubicBezTo>
                  <a:pt x="3229889" y="477721"/>
                  <a:pt x="3225020" y="456081"/>
                  <a:pt x="3217446" y="436063"/>
                </a:cubicBezTo>
                <a:cubicBezTo>
                  <a:pt x="3209871" y="416045"/>
                  <a:pt x="3199051" y="398192"/>
                  <a:pt x="3185525" y="383043"/>
                </a:cubicBezTo>
                <a:cubicBezTo>
                  <a:pt x="3172000" y="367894"/>
                  <a:pt x="3155769" y="355992"/>
                  <a:pt x="3136833" y="346254"/>
                </a:cubicBezTo>
                <a:cubicBezTo>
                  <a:pt x="3117898" y="337056"/>
                  <a:pt x="3096257" y="332187"/>
                  <a:pt x="3072993" y="332187"/>
                </a:cubicBezTo>
                <a:close/>
                <a:moveTo>
                  <a:pt x="2180851" y="240213"/>
                </a:moveTo>
                <a:lnTo>
                  <a:pt x="2692115" y="240213"/>
                </a:lnTo>
                <a:lnTo>
                  <a:pt x="2692115" y="337597"/>
                </a:lnTo>
                <a:lnTo>
                  <a:pt x="2331796" y="760133"/>
                </a:lnTo>
                <a:lnTo>
                  <a:pt x="2710510" y="760133"/>
                </a:lnTo>
                <a:lnTo>
                  <a:pt x="2710510" y="869960"/>
                </a:lnTo>
                <a:lnTo>
                  <a:pt x="2156505" y="869960"/>
                </a:lnTo>
                <a:lnTo>
                  <a:pt x="2156505" y="772577"/>
                </a:lnTo>
                <a:lnTo>
                  <a:pt x="2504922" y="349499"/>
                </a:lnTo>
                <a:lnTo>
                  <a:pt x="2180851" y="349499"/>
                </a:lnTo>
                <a:close/>
                <a:moveTo>
                  <a:pt x="1123699" y="223442"/>
                </a:moveTo>
                <a:cubicBezTo>
                  <a:pt x="1154537" y="223442"/>
                  <a:pt x="1184834" y="226688"/>
                  <a:pt x="1215131" y="233180"/>
                </a:cubicBezTo>
                <a:cubicBezTo>
                  <a:pt x="1244887" y="239673"/>
                  <a:pt x="1271938" y="250493"/>
                  <a:pt x="1296284" y="265101"/>
                </a:cubicBezTo>
                <a:cubicBezTo>
                  <a:pt x="1320089" y="279708"/>
                  <a:pt x="1339565" y="298644"/>
                  <a:pt x="1354173" y="321908"/>
                </a:cubicBezTo>
                <a:cubicBezTo>
                  <a:pt x="1368781" y="345172"/>
                  <a:pt x="1376355" y="373305"/>
                  <a:pt x="1376355" y="406307"/>
                </a:cubicBezTo>
                <a:lnTo>
                  <a:pt x="1376355" y="729837"/>
                </a:lnTo>
                <a:lnTo>
                  <a:pt x="1378519" y="729837"/>
                </a:lnTo>
                <a:cubicBezTo>
                  <a:pt x="1378519" y="747150"/>
                  <a:pt x="1380683" y="759052"/>
                  <a:pt x="1385011" y="766626"/>
                </a:cubicBezTo>
                <a:cubicBezTo>
                  <a:pt x="1389339" y="773659"/>
                  <a:pt x="1397996" y="777447"/>
                  <a:pt x="1410980" y="777447"/>
                </a:cubicBezTo>
                <a:lnTo>
                  <a:pt x="1425588" y="777447"/>
                </a:lnTo>
                <a:cubicBezTo>
                  <a:pt x="1431539" y="777447"/>
                  <a:pt x="1438031" y="776906"/>
                  <a:pt x="1445064" y="775283"/>
                </a:cubicBezTo>
                <a:lnTo>
                  <a:pt x="1445064" y="871584"/>
                </a:lnTo>
                <a:cubicBezTo>
                  <a:pt x="1440195" y="873207"/>
                  <a:pt x="1433703" y="874830"/>
                  <a:pt x="1426129" y="876994"/>
                </a:cubicBezTo>
                <a:cubicBezTo>
                  <a:pt x="1418554" y="879158"/>
                  <a:pt x="1410439" y="880781"/>
                  <a:pt x="1402324" y="882405"/>
                </a:cubicBezTo>
                <a:cubicBezTo>
                  <a:pt x="1394209" y="884028"/>
                  <a:pt x="1386093" y="885110"/>
                  <a:pt x="1377978" y="886192"/>
                </a:cubicBezTo>
                <a:cubicBezTo>
                  <a:pt x="1369863" y="887274"/>
                  <a:pt x="1362829" y="887274"/>
                  <a:pt x="1357419" y="887274"/>
                </a:cubicBezTo>
                <a:cubicBezTo>
                  <a:pt x="1328745" y="887274"/>
                  <a:pt x="1305481" y="881323"/>
                  <a:pt x="1286545" y="869961"/>
                </a:cubicBezTo>
                <a:cubicBezTo>
                  <a:pt x="1267610" y="858600"/>
                  <a:pt x="1255707" y="838582"/>
                  <a:pt x="1249756" y="810449"/>
                </a:cubicBezTo>
                <a:cubicBezTo>
                  <a:pt x="1222164" y="837500"/>
                  <a:pt x="1188080" y="856977"/>
                  <a:pt x="1148044" y="868879"/>
                </a:cubicBezTo>
                <a:cubicBezTo>
                  <a:pt x="1108009" y="880781"/>
                  <a:pt x="1069055" y="887274"/>
                  <a:pt x="1031725" y="887274"/>
                </a:cubicBezTo>
                <a:cubicBezTo>
                  <a:pt x="1003051" y="887274"/>
                  <a:pt x="976000" y="883487"/>
                  <a:pt x="950031" y="875912"/>
                </a:cubicBezTo>
                <a:cubicBezTo>
                  <a:pt x="924062" y="868338"/>
                  <a:pt x="901339" y="856977"/>
                  <a:pt x="881322" y="841828"/>
                </a:cubicBezTo>
                <a:cubicBezTo>
                  <a:pt x="861304" y="826679"/>
                  <a:pt x="845614" y="807744"/>
                  <a:pt x="833712" y="784480"/>
                </a:cubicBezTo>
                <a:cubicBezTo>
                  <a:pt x="821809" y="761216"/>
                  <a:pt x="815858" y="734165"/>
                  <a:pt x="815858" y="703327"/>
                </a:cubicBezTo>
                <a:cubicBezTo>
                  <a:pt x="815858" y="664373"/>
                  <a:pt x="822891" y="632453"/>
                  <a:pt x="836958" y="608107"/>
                </a:cubicBezTo>
                <a:cubicBezTo>
                  <a:pt x="851024" y="583761"/>
                  <a:pt x="869960" y="564826"/>
                  <a:pt x="893224" y="550759"/>
                </a:cubicBezTo>
                <a:cubicBezTo>
                  <a:pt x="916488" y="537234"/>
                  <a:pt x="942457" y="526954"/>
                  <a:pt x="971131" y="521003"/>
                </a:cubicBezTo>
                <a:cubicBezTo>
                  <a:pt x="999805" y="515052"/>
                  <a:pt x="1029020" y="510183"/>
                  <a:pt x="1058235" y="506937"/>
                </a:cubicBezTo>
                <a:cubicBezTo>
                  <a:pt x="1083122" y="502067"/>
                  <a:pt x="1107468" y="498821"/>
                  <a:pt x="1130191" y="496657"/>
                </a:cubicBezTo>
                <a:cubicBezTo>
                  <a:pt x="1152913" y="494493"/>
                  <a:pt x="1172931" y="491247"/>
                  <a:pt x="1190244" y="486378"/>
                </a:cubicBezTo>
                <a:cubicBezTo>
                  <a:pt x="1207557" y="481509"/>
                  <a:pt x="1221623" y="473934"/>
                  <a:pt x="1231903" y="463655"/>
                </a:cubicBezTo>
                <a:cubicBezTo>
                  <a:pt x="1242182" y="453376"/>
                  <a:pt x="1247051" y="438227"/>
                  <a:pt x="1247051" y="418209"/>
                </a:cubicBezTo>
                <a:cubicBezTo>
                  <a:pt x="1247051" y="400356"/>
                  <a:pt x="1242723" y="385748"/>
                  <a:pt x="1234066" y="374387"/>
                </a:cubicBezTo>
                <a:cubicBezTo>
                  <a:pt x="1225410" y="363025"/>
                  <a:pt x="1215131" y="354369"/>
                  <a:pt x="1202146" y="348418"/>
                </a:cubicBezTo>
                <a:cubicBezTo>
                  <a:pt x="1189703" y="342466"/>
                  <a:pt x="1175636" y="338138"/>
                  <a:pt x="1159947" y="335974"/>
                </a:cubicBezTo>
                <a:cubicBezTo>
                  <a:pt x="1144257" y="333810"/>
                  <a:pt x="1129650" y="332728"/>
                  <a:pt x="1116124" y="332728"/>
                </a:cubicBezTo>
                <a:cubicBezTo>
                  <a:pt x="1077171" y="332728"/>
                  <a:pt x="1045251" y="340843"/>
                  <a:pt x="1019823" y="357074"/>
                </a:cubicBezTo>
                <a:cubicBezTo>
                  <a:pt x="994395" y="373305"/>
                  <a:pt x="980328" y="398733"/>
                  <a:pt x="977082" y="432817"/>
                </a:cubicBezTo>
                <a:lnTo>
                  <a:pt x="838040" y="432817"/>
                </a:lnTo>
                <a:cubicBezTo>
                  <a:pt x="840745" y="392240"/>
                  <a:pt x="850483" y="358697"/>
                  <a:pt x="867255" y="331646"/>
                </a:cubicBezTo>
                <a:cubicBezTo>
                  <a:pt x="884568" y="305136"/>
                  <a:pt x="906208" y="283495"/>
                  <a:pt x="932177" y="267265"/>
                </a:cubicBezTo>
                <a:cubicBezTo>
                  <a:pt x="958687" y="251034"/>
                  <a:pt x="988444" y="239673"/>
                  <a:pt x="1021446" y="233180"/>
                </a:cubicBezTo>
                <a:cubicBezTo>
                  <a:pt x="1054448" y="226688"/>
                  <a:pt x="1088532" y="223442"/>
                  <a:pt x="1123699" y="223442"/>
                </a:cubicBezTo>
                <a:close/>
                <a:moveTo>
                  <a:pt x="3074075" y="222901"/>
                </a:moveTo>
                <a:cubicBezTo>
                  <a:pt x="3123849" y="222901"/>
                  <a:pt x="3168212" y="233180"/>
                  <a:pt x="3207166" y="253739"/>
                </a:cubicBezTo>
                <a:cubicBezTo>
                  <a:pt x="3246660" y="274298"/>
                  <a:pt x="3279122" y="301890"/>
                  <a:pt x="3305091" y="335974"/>
                </a:cubicBezTo>
                <a:cubicBezTo>
                  <a:pt x="3331060" y="370059"/>
                  <a:pt x="3349995" y="409012"/>
                  <a:pt x="3361898" y="453376"/>
                </a:cubicBezTo>
                <a:cubicBezTo>
                  <a:pt x="3373800" y="497739"/>
                  <a:pt x="3376505" y="543185"/>
                  <a:pt x="3371095" y="590254"/>
                </a:cubicBezTo>
                <a:lnTo>
                  <a:pt x="2907982" y="590254"/>
                </a:lnTo>
                <a:lnTo>
                  <a:pt x="2907982" y="590795"/>
                </a:lnTo>
                <a:cubicBezTo>
                  <a:pt x="2907982" y="615141"/>
                  <a:pt x="2911228" y="638945"/>
                  <a:pt x="2918262" y="661668"/>
                </a:cubicBezTo>
                <a:cubicBezTo>
                  <a:pt x="2925295" y="684391"/>
                  <a:pt x="2935574" y="704409"/>
                  <a:pt x="2949099" y="721181"/>
                </a:cubicBezTo>
                <a:cubicBezTo>
                  <a:pt x="2963166" y="738493"/>
                  <a:pt x="2980479" y="752019"/>
                  <a:pt x="3001578" y="761757"/>
                </a:cubicBezTo>
                <a:cubicBezTo>
                  <a:pt x="3022678" y="772036"/>
                  <a:pt x="3048106" y="776906"/>
                  <a:pt x="3077321" y="776906"/>
                </a:cubicBezTo>
                <a:cubicBezTo>
                  <a:pt x="3117898" y="776906"/>
                  <a:pt x="3150359" y="768249"/>
                  <a:pt x="3175246" y="750937"/>
                </a:cubicBezTo>
                <a:cubicBezTo>
                  <a:pt x="3200133" y="733624"/>
                  <a:pt x="3218528" y="707114"/>
                  <a:pt x="3230430" y="672489"/>
                </a:cubicBezTo>
                <a:lnTo>
                  <a:pt x="3361898" y="672489"/>
                </a:lnTo>
                <a:cubicBezTo>
                  <a:pt x="3354324" y="706573"/>
                  <a:pt x="3341880" y="736870"/>
                  <a:pt x="3324027" y="763921"/>
                </a:cubicBezTo>
                <a:cubicBezTo>
                  <a:pt x="3306173" y="790431"/>
                  <a:pt x="3284532" y="813154"/>
                  <a:pt x="3259645" y="831549"/>
                </a:cubicBezTo>
                <a:cubicBezTo>
                  <a:pt x="3234217" y="849943"/>
                  <a:pt x="3206084" y="863469"/>
                  <a:pt x="3175246" y="873207"/>
                </a:cubicBezTo>
                <a:cubicBezTo>
                  <a:pt x="3143867" y="882405"/>
                  <a:pt x="3111405" y="887274"/>
                  <a:pt x="3077321" y="887274"/>
                </a:cubicBezTo>
                <a:cubicBezTo>
                  <a:pt x="3027547" y="887274"/>
                  <a:pt x="2983725" y="879158"/>
                  <a:pt x="2945853" y="862928"/>
                </a:cubicBezTo>
                <a:cubicBezTo>
                  <a:pt x="2907441" y="846697"/>
                  <a:pt x="2875521" y="823974"/>
                  <a:pt x="2849011" y="794759"/>
                </a:cubicBezTo>
                <a:cubicBezTo>
                  <a:pt x="2822501" y="765544"/>
                  <a:pt x="2802483" y="730378"/>
                  <a:pt x="2789498" y="689801"/>
                </a:cubicBezTo>
                <a:cubicBezTo>
                  <a:pt x="2775973" y="649225"/>
                  <a:pt x="2769481" y="604320"/>
                  <a:pt x="2769481" y="555628"/>
                </a:cubicBezTo>
                <a:cubicBezTo>
                  <a:pt x="2769481" y="510724"/>
                  <a:pt x="2776514" y="468524"/>
                  <a:pt x="2790581" y="428489"/>
                </a:cubicBezTo>
                <a:cubicBezTo>
                  <a:pt x="2804647" y="388453"/>
                  <a:pt x="2825206" y="352746"/>
                  <a:pt x="2851716" y="322449"/>
                </a:cubicBezTo>
                <a:cubicBezTo>
                  <a:pt x="2878226" y="292152"/>
                  <a:pt x="2910146" y="267806"/>
                  <a:pt x="2947476" y="249952"/>
                </a:cubicBezTo>
                <a:cubicBezTo>
                  <a:pt x="2984807" y="232098"/>
                  <a:pt x="3027006" y="222901"/>
                  <a:pt x="3074075" y="222901"/>
                </a:cubicBezTo>
                <a:close/>
                <a:moveTo>
                  <a:pt x="1845419" y="222901"/>
                </a:moveTo>
                <a:cubicBezTo>
                  <a:pt x="1914670" y="222901"/>
                  <a:pt x="1968772" y="240755"/>
                  <a:pt x="2008807" y="276462"/>
                </a:cubicBezTo>
                <a:cubicBezTo>
                  <a:pt x="2048302" y="312169"/>
                  <a:pt x="2068319" y="365730"/>
                  <a:pt x="2068319" y="437145"/>
                </a:cubicBezTo>
                <a:lnTo>
                  <a:pt x="2068319" y="869420"/>
                </a:lnTo>
                <a:lnTo>
                  <a:pt x="1929277" y="869420"/>
                </a:lnTo>
                <a:lnTo>
                  <a:pt x="1929277" y="473934"/>
                </a:lnTo>
                <a:cubicBezTo>
                  <a:pt x="1927654" y="424161"/>
                  <a:pt x="1916834" y="388453"/>
                  <a:pt x="1897357" y="366271"/>
                </a:cubicBezTo>
                <a:cubicBezTo>
                  <a:pt x="1877880" y="344090"/>
                  <a:pt x="1847583" y="332728"/>
                  <a:pt x="1805925" y="332728"/>
                </a:cubicBezTo>
                <a:cubicBezTo>
                  <a:pt x="1782120" y="332728"/>
                  <a:pt x="1761020" y="337056"/>
                  <a:pt x="1742625" y="345713"/>
                </a:cubicBezTo>
                <a:cubicBezTo>
                  <a:pt x="1723690" y="354369"/>
                  <a:pt x="1708000" y="366271"/>
                  <a:pt x="1695016" y="380879"/>
                </a:cubicBezTo>
                <a:cubicBezTo>
                  <a:pt x="1682031" y="396027"/>
                  <a:pt x="1671752" y="413340"/>
                  <a:pt x="1664719" y="433899"/>
                </a:cubicBezTo>
                <a:cubicBezTo>
                  <a:pt x="1657685" y="454458"/>
                  <a:pt x="1653898" y="475557"/>
                  <a:pt x="1653898" y="498280"/>
                </a:cubicBezTo>
                <a:lnTo>
                  <a:pt x="1653898" y="869961"/>
                </a:lnTo>
                <a:lnTo>
                  <a:pt x="1514856" y="869961"/>
                </a:lnTo>
                <a:lnTo>
                  <a:pt x="1514856" y="240214"/>
                </a:lnTo>
                <a:lnTo>
                  <a:pt x="1515938" y="240214"/>
                </a:lnTo>
                <a:lnTo>
                  <a:pt x="1647406" y="240214"/>
                </a:lnTo>
                <a:lnTo>
                  <a:pt x="1647406" y="332728"/>
                </a:lnTo>
                <a:lnTo>
                  <a:pt x="1649570" y="334892"/>
                </a:lnTo>
                <a:cubicBezTo>
                  <a:pt x="1670670" y="300267"/>
                  <a:pt x="1698262" y="272675"/>
                  <a:pt x="1732346" y="252657"/>
                </a:cubicBezTo>
                <a:cubicBezTo>
                  <a:pt x="1766430" y="232639"/>
                  <a:pt x="1804302" y="222901"/>
                  <a:pt x="1845419" y="222901"/>
                </a:cubicBezTo>
                <a:close/>
                <a:moveTo>
                  <a:pt x="0" y="0"/>
                </a:moveTo>
                <a:lnTo>
                  <a:pt x="152568" y="0"/>
                </a:lnTo>
                <a:lnTo>
                  <a:pt x="152568" y="346253"/>
                </a:lnTo>
                <a:lnTo>
                  <a:pt x="548053" y="346253"/>
                </a:lnTo>
                <a:lnTo>
                  <a:pt x="548053" y="0"/>
                </a:lnTo>
                <a:lnTo>
                  <a:pt x="700621" y="0"/>
                </a:lnTo>
                <a:lnTo>
                  <a:pt x="700621" y="869960"/>
                </a:lnTo>
                <a:lnTo>
                  <a:pt x="548053" y="869960"/>
                </a:lnTo>
                <a:lnTo>
                  <a:pt x="548053" y="477721"/>
                </a:lnTo>
                <a:lnTo>
                  <a:pt x="152568" y="477721"/>
                </a:lnTo>
                <a:lnTo>
                  <a:pt x="152568" y="869960"/>
                </a:lnTo>
                <a:lnTo>
                  <a:pt x="0" y="869960"/>
                </a:lnTo>
                <a:close/>
              </a:path>
            </a:pathLst>
          </a:custGeom>
          <a:solidFill>
            <a:schemeClr val="tx1"/>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183" name="PlaceHolder 3"/>
          <p:cNvSpPr>
            <a:spLocks noGrp="1"/>
          </p:cNvSpPr>
          <p:nvPr>
            <p:ph type="body"/>
          </p:nvPr>
        </p:nvSpPr>
        <p:spPr>
          <a:xfrm>
            <a:off x="450720" y="4062600"/>
            <a:ext cx="3603960" cy="624960"/>
          </a:xfrm>
          <a:prstGeom prst="rect">
            <a:avLst/>
          </a:prstGeom>
          <a:noFill/>
          <a:ln w="0">
            <a:noFill/>
          </a:ln>
        </p:spPr>
        <p:txBody>
          <a:bodyPr lIns="0" tIns="0" rIns="0" bIns="0" anchor="b">
            <a:noAutofit/>
          </a:bodyPr>
          <a:lstStyle/>
          <a:p>
            <a:pPr indent="0">
              <a:lnSpc>
                <a:spcPct val="85000"/>
              </a:lnSpc>
              <a:buNone/>
            </a:pPr>
            <a:r>
              <a:rPr lang="en-US" sz="2190" b="0" u="none" strike="noStrike">
                <a:solidFill>
                  <a:schemeClr val="lt1"/>
                </a:solidFill>
                <a:effectLst/>
                <a:uFillTx/>
                <a:latin typeface="Arial"/>
              </a:rPr>
              <a:t>Hier is ruimte </a:t>
            </a:r>
            <a:br>
              <a:rPr sz="2190"/>
            </a:br>
            <a:r>
              <a:rPr lang="en-US" sz="2190" b="0" u="none" strike="noStrike">
                <a:solidFill>
                  <a:schemeClr val="lt1"/>
                </a:solidFill>
                <a:effectLst/>
                <a:uFillTx/>
                <a:latin typeface="Arial"/>
              </a:rPr>
              <a:t>voor een ondertitel</a:t>
            </a:r>
            <a:endParaRPr lang="en-US" sz="2190" b="0" u="none" strike="noStrike">
              <a:solidFill>
                <a:schemeClr val="dk1"/>
              </a:solidFill>
              <a:effectLst/>
              <a:uFillTx/>
              <a:latin typeface="Arial"/>
            </a:endParaRPr>
          </a:p>
        </p:txBody>
      </p:sp>
      <p:sp>
        <p:nvSpPr>
          <p:cNvPr id="184" name="PlaceHolder 4"/>
          <p:cNvSpPr>
            <a:spLocks noGrp="1"/>
          </p:cNvSpPr>
          <p:nvPr>
            <p:ph type="body"/>
          </p:nvPr>
        </p:nvSpPr>
        <p:spPr>
          <a:xfrm>
            <a:off x="2259720" y="443520"/>
            <a:ext cx="1649880" cy="115200"/>
          </a:xfrm>
          <a:prstGeom prst="rect">
            <a:avLst/>
          </a:prstGeom>
          <a:noFill/>
          <a:ln w="0">
            <a:noFill/>
          </a:ln>
        </p:spPr>
        <p:txBody>
          <a:bodyPr lIns="0" tIns="0" rIns="0" bIns="0" anchor="t">
            <a:noAutofit/>
          </a:bodyPr>
          <a:lstStyle/>
          <a:p>
            <a:pPr indent="0" algn="r">
              <a:lnSpc>
                <a:spcPct val="100000"/>
              </a:lnSpc>
              <a:buNone/>
            </a:pPr>
            <a:r>
              <a:rPr lang="nl-NL" sz="730" b="1" u="none" strike="noStrike">
                <a:solidFill>
                  <a:schemeClr val="dk1"/>
                </a:solidFill>
                <a:effectLst/>
                <a:uFillTx/>
                <a:latin typeface="Arial"/>
              </a:rPr>
              <a:t>Kenniscentrum</a:t>
            </a:r>
            <a:endParaRPr lang="en-US" sz="730" b="0" u="none" strike="noStrike">
              <a:solidFill>
                <a:schemeClr val="dk1"/>
              </a:solidFill>
              <a:effectLst/>
              <a:uFillTx/>
              <a:latin typeface="Arial"/>
            </a:endParaRPr>
          </a:p>
        </p:txBody>
      </p:sp>
      <p:sp>
        <p:nvSpPr>
          <p:cNvPr id="185" name="PlaceHolder 5"/>
          <p:cNvSpPr>
            <a:spLocks noGrp="1"/>
          </p:cNvSpPr>
          <p:nvPr>
            <p:ph type="body"/>
          </p:nvPr>
        </p:nvSpPr>
        <p:spPr>
          <a:xfrm>
            <a:off x="2259720" y="555840"/>
            <a:ext cx="1649880" cy="115200"/>
          </a:xfrm>
          <a:prstGeom prst="rect">
            <a:avLst/>
          </a:prstGeom>
          <a:noFill/>
          <a:ln w="0">
            <a:noFill/>
          </a:ln>
        </p:spPr>
        <p:txBody>
          <a:bodyPr lIns="0" tIns="0" rIns="0" bIns="0" anchor="t">
            <a:noAutofit/>
          </a:bodyPr>
          <a:lstStyle/>
          <a:p>
            <a:pPr marL="415800" indent="0" algn="r">
              <a:lnSpc>
                <a:spcPct val="100000"/>
              </a:lnSpc>
              <a:buNone/>
            </a:pPr>
            <a:r>
              <a:rPr lang="nl-NL" sz="730" b="0" u="none" strike="noStrike">
                <a:solidFill>
                  <a:srgbClr val="FFFFFF"/>
                </a:solidFill>
                <a:effectLst/>
                <a:uFillTx/>
                <a:latin typeface="Arial"/>
              </a:rPr>
              <a:t>Kunst &amp; Samenleving</a:t>
            </a:r>
            <a:endParaRPr lang="en-US" sz="730" b="0" u="none" strike="noStrike">
              <a:solidFill>
                <a:schemeClr val="dk1"/>
              </a:solidFill>
              <a:effectLst/>
              <a:uFillTx/>
              <a:latin typeface="Arial"/>
            </a:endParaRPr>
          </a:p>
        </p:txBody>
      </p:sp>
      <p:sp>
        <p:nvSpPr>
          <p:cNvPr id="186" name="PlaceHolder 6"/>
          <p:cNvSpPr>
            <a:spLocks noGrp="1"/>
          </p:cNvSpPr>
          <p:nvPr>
            <p:ph type="body"/>
          </p:nvPr>
        </p:nvSpPr>
        <p:spPr>
          <a:xfrm>
            <a:off x="4052520" y="458280"/>
            <a:ext cx="4320" cy="196200"/>
          </a:xfrm>
          <a:prstGeom prst="rect">
            <a:avLst/>
          </a:prstGeom>
          <a:solidFill>
            <a:srgbClr val="000000"/>
          </a:solidFill>
          <a:ln w="0">
            <a:noFill/>
          </a:ln>
        </p:spPr>
        <p:txBody>
          <a:bodyPr lIns="0" tIns="0" rIns="0" bIns="0" anchor="t">
            <a:noAutofit/>
          </a:bodyPr>
          <a:lstStyle/>
          <a:p>
            <a:pPr indent="0">
              <a:lnSpc>
                <a:spcPct val="100000"/>
              </a:lnSpc>
              <a:buNone/>
            </a:pPr>
            <a:r>
              <a:rPr lang="nl-NL" sz="370" b="0" u="none" strike="noStrike">
                <a:solidFill>
                  <a:schemeClr val="dk1"/>
                </a:solidFill>
                <a:effectLst/>
                <a:uFillTx/>
                <a:latin typeface="Arial"/>
              </a:rPr>
              <a:t> </a:t>
            </a:r>
            <a:endParaRPr lang="en-US" sz="370" b="0" u="none" strike="noStrike">
              <a:solidFill>
                <a:schemeClr val="dk1"/>
              </a:solidFill>
              <a:effectLst/>
              <a:uFillTx/>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geel -titleslide - img right - kenniscentrum">
    <p:bg>
      <p:bgPr>
        <a:solidFill>
          <a:schemeClr val="accent1"/>
        </a:solidFill>
        <a:effectLst/>
      </p:bgPr>
    </p:bg>
    <p:spTree>
      <p:nvGrpSpPr>
        <p:cNvPr id="1" name=""/>
        <p:cNvGrpSpPr/>
        <p:nvPr/>
      </p:nvGrpSpPr>
      <p:grpSpPr>
        <a:xfrm>
          <a:off x="0" y="0"/>
          <a:ext cx="0" cy="0"/>
          <a:chOff x="0" y="0"/>
          <a:chExt cx="0" cy="0"/>
        </a:xfrm>
      </p:grpSpPr>
      <p:sp>
        <p:nvSpPr>
          <p:cNvPr id="187" name="PlaceHolder 1"/>
          <p:cNvSpPr>
            <a:spLocks noGrp="1"/>
          </p:cNvSpPr>
          <p:nvPr>
            <p:ph type="body"/>
          </p:nvPr>
        </p:nvSpPr>
        <p:spPr>
          <a:xfrm>
            <a:off x="4574880" y="0"/>
            <a:ext cx="457164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188" name="PlaceHolder 2"/>
          <p:cNvSpPr>
            <a:spLocks noGrp="1"/>
          </p:cNvSpPr>
          <p:nvPr>
            <p:ph type="title"/>
          </p:nvPr>
        </p:nvSpPr>
        <p:spPr>
          <a:xfrm>
            <a:off x="450720" y="1670760"/>
            <a:ext cx="3603960" cy="2071800"/>
          </a:xfrm>
          <a:prstGeom prst="rect">
            <a:avLst/>
          </a:prstGeom>
          <a:noFill/>
          <a:ln w="0">
            <a:noFill/>
          </a:ln>
        </p:spPr>
        <p:txBody>
          <a:bodyPr lIns="0" tIns="0" rIns="0" bIns="0" anchor="t">
            <a:noAutofit/>
          </a:bodyPr>
          <a:lstStyle/>
          <a:p>
            <a:pPr indent="0">
              <a:lnSpc>
                <a:spcPct val="85000"/>
              </a:lnSpc>
              <a:buNone/>
            </a:pPr>
            <a:r>
              <a:rPr lang="nl-NL" sz="4000" b="0" u="none" strike="noStrike" spc="-23">
                <a:solidFill>
                  <a:schemeClr val="dk1"/>
                </a:solidFill>
                <a:effectLst/>
                <a:uFillTx/>
                <a:latin typeface="Arial"/>
              </a:rPr>
              <a:t>Hier is ruimte </a:t>
            </a:r>
            <a:br>
              <a:rPr sz="4000"/>
            </a:br>
            <a:r>
              <a:rPr lang="nl-NL" sz="4000" b="0" u="none" strike="noStrike" spc="-23">
                <a:solidFill>
                  <a:schemeClr val="dk1"/>
                </a:solidFill>
                <a:effectLst/>
                <a:uFillTx/>
                <a:latin typeface="Arial"/>
              </a:rPr>
              <a:t>voor een titel over drie regels</a:t>
            </a:r>
            <a:endParaRPr lang="en-US" sz="4000" b="0" u="none" strike="noStrike">
              <a:solidFill>
                <a:schemeClr val="dk1"/>
              </a:solidFill>
              <a:effectLst/>
              <a:uFillTx/>
              <a:latin typeface="Arial"/>
            </a:endParaRPr>
          </a:p>
        </p:txBody>
      </p:sp>
      <p:sp>
        <p:nvSpPr>
          <p:cNvPr id="189" name="Vrije vorm: vorm 22"/>
          <p:cNvSpPr/>
          <p:nvPr/>
        </p:nvSpPr>
        <p:spPr>
          <a:xfrm>
            <a:off x="463680" y="361800"/>
            <a:ext cx="392400" cy="393480"/>
          </a:xfrm>
          <a:custGeom>
            <a:avLst/>
            <a:gdLst>
              <a:gd name="textAreaLeft" fmla="*/ 0 w 392400"/>
              <a:gd name="textAreaRight" fmla="*/ 392760 w 392400"/>
              <a:gd name="textAreaTop" fmla="*/ 0 h 393480"/>
              <a:gd name="textAreaBottom" fmla="*/ 393840 h 393480"/>
              <a:gd name="GluePoint1X" fmla="*/ 868878 w 1738838"/>
              <a:gd name="GluePoint1Y" fmla="*/ 1143175 h 1746413"/>
              <a:gd name="GluePoint2X" fmla="*/ 1636044 w 1738838"/>
              <a:gd name="GluePoint2Y" fmla="*/ 1298448 h 1746413"/>
              <a:gd name="GluePoint3X" fmla="*/ 1402324 w 1738838"/>
              <a:gd name="GluePoint3Y" fmla="*/ 1567876 h 1746413"/>
              <a:gd name="GluePoint4X" fmla="*/ 868878 w 1738838"/>
              <a:gd name="GluePoint4Y" fmla="*/ 1143175 h 1746413"/>
              <a:gd name="GluePoint5X" fmla="*/ 3246 w 1738838"/>
              <a:gd name="GluePoint5Y" fmla="*/ 947867 h 1746413"/>
              <a:gd name="GluePoint6X" fmla="*/ 47069 w 1738838"/>
              <a:gd name="GluePoint6Y" fmla="*/ 957605 h 1746413"/>
              <a:gd name="GluePoint7X" fmla="*/ 1096106 w 1738838"/>
              <a:gd name="GluePoint7Y" fmla="*/ 1717739 h 1746413"/>
              <a:gd name="GluePoint8X" fmla="*/ 873206 w 1738838"/>
              <a:gd name="GluePoint8Y" fmla="*/ 1746413 h 1746413"/>
              <a:gd name="GluePoint9X" fmla="*/ 3246 w 1738838"/>
              <a:gd name="GluePoint9Y" fmla="*/ 947867 h 1746413"/>
              <a:gd name="GluePoint10X" fmla="*/ 1625224 w 1738838"/>
              <a:gd name="GluePoint10Y" fmla="*/ 429569 h 1746413"/>
              <a:gd name="GluePoint11X" fmla="*/ 1738838 w 1738838"/>
              <a:gd name="GluePoint11Y" fmla="*/ 759050 h 1746413"/>
              <a:gd name="GluePoint12X" fmla="*/ 1124780 w 1738838"/>
              <a:gd name="GluePoint12Y" fmla="*/ 1050119 h 1746413"/>
              <a:gd name="GluePoint13X" fmla="*/ 474474 w 1738838"/>
              <a:gd name="GluePoint13Y" fmla="*/ 984115 h 1746413"/>
              <a:gd name="GluePoint14X" fmla="*/ 1625224 w 1738838"/>
              <a:gd name="GluePoint14Y" fmla="*/ 429569 h 1746413"/>
              <a:gd name="GluePoint15X" fmla="*/ 873206 w 1738838"/>
              <a:gd name="GluePoint15Y" fmla="*/ 0 h 1746413"/>
              <a:gd name="GluePoint16X" fmla="*/ 1422342 w 1738838"/>
              <a:gd name="GluePoint16Y" fmla="*/ 193144 h 1746413"/>
              <a:gd name="GluePoint17X" fmla="*/ 1280053 w 1738838"/>
              <a:gd name="GluePoint17Y" fmla="*/ 286200 h 1746413"/>
              <a:gd name="GluePoint18X" fmla="*/ 982492 w 1738838"/>
              <a:gd name="GluePoint18Y" fmla="*/ 113614 h 1746413"/>
              <a:gd name="GluePoint19X" fmla="*/ 502067 w 1738838"/>
              <a:gd name="GluePoint19Y" fmla="*/ 134173 h 1746413"/>
              <a:gd name="GluePoint20X" fmla="*/ 543725 w 1738838"/>
              <a:gd name="GluePoint20Y" fmla="*/ 185029 h 1746413"/>
              <a:gd name="GluePoint21X" fmla="*/ 624878 w 1738838"/>
              <a:gd name="GluePoint21Y" fmla="*/ 175291 h 1746413"/>
              <a:gd name="GluePoint22X" fmla="*/ 901880 w 1738838"/>
              <a:gd name="GluePoint22Y" fmla="*/ 253197 h 1746413"/>
              <a:gd name="GluePoint23X" fmla="*/ 1012789 w 1738838"/>
              <a:gd name="GluePoint23Y" fmla="*/ 473393 h 1746413"/>
              <a:gd name="GluePoint24X" fmla="*/ 869419 w 1738838"/>
              <a:gd name="GluePoint24Y" fmla="*/ 615681 h 1746413"/>
              <a:gd name="GluePoint25X" fmla="*/ 674652 w 1738838"/>
              <a:gd name="GluePoint25Y" fmla="*/ 537774 h 1746413"/>
              <a:gd name="GluePoint26X" fmla="*/ 253197 w 1738838"/>
              <a:gd name="GluePoint26Y" fmla="*/ 596745 h 1746413"/>
              <a:gd name="GluePoint27X" fmla="*/ 325694 w 1738838"/>
              <a:gd name="GluePoint27Y" fmla="*/ 643814 h 1746413"/>
              <a:gd name="GluePoint28X" fmla="*/ 542102 w 1738838"/>
              <a:gd name="GluePoint28Y" fmla="*/ 644896 h 1746413"/>
              <a:gd name="GluePoint29X" fmla="*/ 645978 w 1738838"/>
              <a:gd name="GluePoint29Y" fmla="*/ 750395 h 1746413"/>
              <a:gd name="GluePoint30X" fmla="*/ 300807 w 1738838"/>
              <a:gd name="GluePoint30Y" fmla="*/ 882404 h 1746413"/>
              <a:gd name="GluePoint31X" fmla="*/ 0 w 1738838"/>
              <a:gd name="GluePoint31Y" fmla="*/ 875912 h 1746413"/>
              <a:gd name="GluePoint32X" fmla="*/ 0 w 1738838"/>
              <a:gd name="GluePoint32Y" fmla="*/ 873206 h 1746413"/>
              <a:gd name="GluePoint33X" fmla="*/ 873206 w 1738838"/>
              <a:gd name="GluePoint33Y" fmla="*/ 0 h 17464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Lst>
            <a:rect l="textAreaLeft" t="textAreaTop" r="textAreaRight" b="textAreaBottom"/>
            <a:pathLst>
              <a:path w="1738838" h="1746413">
                <a:moveTo>
                  <a:pt x="868878" y="1143175"/>
                </a:moveTo>
                <a:cubicBezTo>
                  <a:pt x="1132355" y="1171849"/>
                  <a:pt x="1397454" y="1217295"/>
                  <a:pt x="1636044" y="1298448"/>
                </a:cubicBezTo>
                <a:cubicBezTo>
                  <a:pt x="1577073" y="1403406"/>
                  <a:pt x="1497543" y="1495379"/>
                  <a:pt x="1402324" y="1567876"/>
                </a:cubicBezTo>
                <a:cubicBezTo>
                  <a:pt x="1072301" y="1289791"/>
                  <a:pt x="868878" y="1143175"/>
                  <a:pt x="868878" y="1143175"/>
                </a:cubicBezTo>
                <a:close/>
                <a:moveTo>
                  <a:pt x="3246" y="947867"/>
                </a:moveTo>
                <a:cubicBezTo>
                  <a:pt x="18395" y="950572"/>
                  <a:pt x="33002" y="953818"/>
                  <a:pt x="47069" y="957605"/>
                </a:cubicBezTo>
                <a:cubicBezTo>
                  <a:pt x="522625" y="1092860"/>
                  <a:pt x="890519" y="1424506"/>
                  <a:pt x="1096106" y="1717739"/>
                </a:cubicBezTo>
                <a:cubicBezTo>
                  <a:pt x="1024692" y="1736133"/>
                  <a:pt x="950031" y="1746413"/>
                  <a:pt x="873206" y="1746413"/>
                </a:cubicBezTo>
                <a:cubicBezTo>
                  <a:pt x="416044" y="1746413"/>
                  <a:pt x="41117" y="1395291"/>
                  <a:pt x="3246" y="947867"/>
                </a:cubicBezTo>
                <a:close/>
                <a:moveTo>
                  <a:pt x="1625224" y="429569"/>
                </a:moveTo>
                <a:cubicBezTo>
                  <a:pt x="1683654" y="528576"/>
                  <a:pt x="1723148" y="640026"/>
                  <a:pt x="1738838" y="759050"/>
                </a:cubicBezTo>
                <a:cubicBezTo>
                  <a:pt x="1646323" y="843990"/>
                  <a:pt x="1402864" y="1016035"/>
                  <a:pt x="1124780" y="1050119"/>
                </a:cubicBezTo>
                <a:cubicBezTo>
                  <a:pt x="816399" y="1087991"/>
                  <a:pt x="474474" y="984115"/>
                  <a:pt x="474474" y="984115"/>
                </a:cubicBezTo>
                <a:cubicBezTo>
                  <a:pt x="755263" y="960310"/>
                  <a:pt x="1153995" y="892682"/>
                  <a:pt x="1625224" y="429569"/>
                </a:cubicBezTo>
                <a:close/>
                <a:moveTo>
                  <a:pt x="873206" y="0"/>
                </a:moveTo>
                <a:cubicBezTo>
                  <a:pt x="1080958" y="0"/>
                  <a:pt x="1271397" y="72497"/>
                  <a:pt x="1422342" y="193144"/>
                </a:cubicBezTo>
                <a:cubicBezTo>
                  <a:pt x="1372027" y="222900"/>
                  <a:pt x="1325499" y="256444"/>
                  <a:pt x="1280053" y="286200"/>
                </a:cubicBezTo>
                <a:cubicBezTo>
                  <a:pt x="1199982" y="219654"/>
                  <a:pt x="1092860" y="149863"/>
                  <a:pt x="982492" y="113614"/>
                </a:cubicBezTo>
                <a:cubicBezTo>
                  <a:pt x="822350" y="62217"/>
                  <a:pt x="622714" y="67086"/>
                  <a:pt x="502067" y="134173"/>
                </a:cubicBezTo>
                <a:lnTo>
                  <a:pt x="543725" y="185029"/>
                </a:lnTo>
                <a:lnTo>
                  <a:pt x="624878" y="175291"/>
                </a:lnTo>
                <a:cubicBezTo>
                  <a:pt x="729836" y="166093"/>
                  <a:pt x="826138" y="194767"/>
                  <a:pt x="901880" y="253197"/>
                </a:cubicBezTo>
                <a:cubicBezTo>
                  <a:pt x="996018" y="312710"/>
                  <a:pt x="1052284" y="398191"/>
                  <a:pt x="1012789" y="473393"/>
                </a:cubicBezTo>
                <a:cubicBezTo>
                  <a:pt x="982492" y="525872"/>
                  <a:pt x="938129" y="579433"/>
                  <a:pt x="869419" y="615681"/>
                </a:cubicBezTo>
                <a:cubicBezTo>
                  <a:pt x="807202" y="584302"/>
                  <a:pt x="744985" y="552923"/>
                  <a:pt x="674652" y="537774"/>
                </a:cubicBezTo>
                <a:cubicBezTo>
                  <a:pt x="506395" y="493951"/>
                  <a:pt x="367353" y="541020"/>
                  <a:pt x="253197" y="596745"/>
                </a:cubicBezTo>
                <a:cubicBezTo>
                  <a:pt x="269428" y="614599"/>
                  <a:pt x="298643" y="633535"/>
                  <a:pt x="325694" y="643814"/>
                </a:cubicBezTo>
                <a:cubicBezTo>
                  <a:pt x="385747" y="627583"/>
                  <a:pt x="473393" y="623255"/>
                  <a:pt x="542102" y="644896"/>
                </a:cubicBezTo>
                <a:cubicBezTo>
                  <a:pt x="596745" y="669783"/>
                  <a:pt x="649765" y="706031"/>
                  <a:pt x="645978" y="750395"/>
                </a:cubicBezTo>
                <a:cubicBezTo>
                  <a:pt x="607566" y="852648"/>
                  <a:pt x="445259" y="878076"/>
                  <a:pt x="300807" y="882404"/>
                </a:cubicBezTo>
                <a:cubicBezTo>
                  <a:pt x="205047" y="886191"/>
                  <a:pt x="101712" y="879699"/>
                  <a:pt x="0" y="875912"/>
                </a:cubicBezTo>
                <a:cubicBezTo>
                  <a:pt x="0" y="874830"/>
                  <a:pt x="0" y="874289"/>
                  <a:pt x="0" y="873206"/>
                </a:cubicBezTo>
                <a:cubicBezTo>
                  <a:pt x="0" y="391158"/>
                  <a:pt x="391157" y="0"/>
                  <a:pt x="873206" y="0"/>
                </a:cubicBezTo>
                <a:close/>
              </a:path>
            </a:pathLst>
          </a:custGeom>
          <a:solidFill>
            <a:schemeClr val="tx2"/>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190" name="Vrije vorm: vorm 23"/>
          <p:cNvSpPr/>
          <p:nvPr/>
        </p:nvSpPr>
        <p:spPr>
          <a:xfrm>
            <a:off x="923760" y="461880"/>
            <a:ext cx="761400" cy="199800"/>
          </a:xfrm>
          <a:custGeom>
            <a:avLst/>
            <a:gdLst>
              <a:gd name="textAreaLeft" fmla="*/ 0 w 761400"/>
              <a:gd name="textAreaRight" fmla="*/ 761760 w 761400"/>
              <a:gd name="textAreaTop" fmla="*/ 0 h 199800"/>
              <a:gd name="textAreaBottom" fmla="*/ 200160 h 199800"/>
              <a:gd name="GluePoint1X" fmla="*/ 1238936 w 3373761"/>
              <a:gd name="GluePoint1Y" fmla="*/ 554546 h 887274"/>
              <a:gd name="GluePoint2X" fmla="*/ 1238936 w 3373761"/>
              <a:gd name="GluePoint2Y" fmla="*/ 554802 h 887274"/>
              <a:gd name="GluePoint3X" fmla="*/ 1204175 w 3373761"/>
              <a:gd name="GluePoint3Y" fmla="*/ 571250 h 887274"/>
              <a:gd name="GluePoint4X" fmla="*/ 1161570 w 3373761"/>
              <a:gd name="GluePoint4Y" fmla="*/ 579433 h 887274"/>
              <a:gd name="GluePoint5X" fmla="*/ 1069055 w 3373761"/>
              <a:gd name="GluePoint5Y" fmla="*/ 592418 h 887274"/>
              <a:gd name="GluePoint6X" fmla="*/ 1026315 w 3373761"/>
              <a:gd name="GluePoint6Y" fmla="*/ 602697 h 887274"/>
              <a:gd name="GluePoint7X" fmla="*/ 989526 w 3373761"/>
              <a:gd name="GluePoint7Y" fmla="*/ 621092 h 887274"/>
              <a:gd name="GluePoint8X" fmla="*/ 964639 w 3373761"/>
              <a:gd name="GluePoint8Y" fmla="*/ 651389 h 887274"/>
              <a:gd name="GluePoint9X" fmla="*/ 955441 w 3373761"/>
              <a:gd name="GluePoint9Y" fmla="*/ 696835 h 887274"/>
              <a:gd name="GluePoint10X" fmla="*/ 968967 w 3373761"/>
              <a:gd name="GluePoint10Y" fmla="*/ 735788 h 887274"/>
              <a:gd name="GluePoint11X" fmla="*/ 1001428 w 3373761"/>
              <a:gd name="GluePoint11Y" fmla="*/ 760675 h 887274"/>
              <a:gd name="GluePoint12X" fmla="*/ 1043086 w 3373761"/>
              <a:gd name="GluePoint12Y" fmla="*/ 773659 h 887274"/>
              <a:gd name="GluePoint13X" fmla="*/ 1083663 w 3373761"/>
              <a:gd name="GluePoint13Y" fmla="*/ 777447 h 887274"/>
              <a:gd name="GluePoint14X" fmla="*/ 1133437 w 3373761"/>
              <a:gd name="GluePoint14Y" fmla="*/ 771495 h 887274"/>
              <a:gd name="GluePoint15X" fmla="*/ 1183752 w 3373761"/>
              <a:gd name="GluePoint15Y" fmla="*/ 750937 h 887274"/>
              <a:gd name="GluePoint16X" fmla="*/ 1223246 w 3373761"/>
              <a:gd name="GluePoint16Y" fmla="*/ 713606 h 887274"/>
              <a:gd name="GluePoint17X" fmla="*/ 1238936 w 3373761"/>
              <a:gd name="GluePoint17Y" fmla="*/ 658422 h 887274"/>
              <a:gd name="GluePoint18X" fmla="*/ 1238936 w 3373761"/>
              <a:gd name="GluePoint18Y" fmla="*/ 554802 h 887274"/>
              <a:gd name="GluePoint19X" fmla="*/ 1239477 w 3373761"/>
              <a:gd name="GluePoint19Y" fmla="*/ 554546 h 887274"/>
              <a:gd name="GluePoint20X" fmla="*/ 3072993 w 3373761"/>
              <a:gd name="GluePoint20Y" fmla="*/ 332187 h 887274"/>
              <a:gd name="GluePoint21X" fmla="*/ 3006448 w 3373761"/>
              <a:gd name="GluePoint21Y" fmla="*/ 345172 h 887274"/>
              <a:gd name="GluePoint22X" fmla="*/ 2955051 w 3373761"/>
              <a:gd name="GluePoint22Y" fmla="*/ 380338 h 887274"/>
              <a:gd name="GluePoint23X" fmla="*/ 2920967 w 3373761"/>
              <a:gd name="GluePoint23Y" fmla="*/ 433358 h 887274"/>
              <a:gd name="GluePoint24X" fmla="*/ 2906900 w 3373761"/>
              <a:gd name="GluePoint24Y" fmla="*/ 499362 h 887274"/>
              <a:gd name="GluePoint25X" fmla="*/ 3231512 w 3373761"/>
              <a:gd name="GluePoint25Y" fmla="*/ 499362 h 887274"/>
              <a:gd name="GluePoint26X" fmla="*/ 3217446 w 3373761"/>
              <a:gd name="GluePoint26Y" fmla="*/ 436063 h 887274"/>
              <a:gd name="GluePoint27X" fmla="*/ 3185525 w 3373761"/>
              <a:gd name="GluePoint27Y" fmla="*/ 383043 h 887274"/>
              <a:gd name="GluePoint28X" fmla="*/ 3136833 w 3373761"/>
              <a:gd name="GluePoint28Y" fmla="*/ 346254 h 887274"/>
              <a:gd name="GluePoint29X" fmla="*/ 3072993 w 3373761"/>
              <a:gd name="GluePoint29Y" fmla="*/ 332187 h 887274"/>
              <a:gd name="GluePoint30X" fmla="*/ 2180851 w 3373761"/>
              <a:gd name="GluePoint30Y" fmla="*/ 240213 h 887274"/>
              <a:gd name="GluePoint31X" fmla="*/ 2692115 w 3373761"/>
              <a:gd name="GluePoint31Y" fmla="*/ 240213 h 887274"/>
              <a:gd name="GluePoint32X" fmla="*/ 2692115 w 3373761"/>
              <a:gd name="GluePoint32Y" fmla="*/ 337597 h 887274"/>
              <a:gd name="GluePoint33X" fmla="*/ 2331796 w 3373761"/>
              <a:gd name="GluePoint33Y" fmla="*/ 760133 h 887274"/>
              <a:gd name="GluePoint34X" fmla="*/ 2710510 w 3373761"/>
              <a:gd name="GluePoint34Y" fmla="*/ 760133 h 887274"/>
              <a:gd name="GluePoint35X" fmla="*/ 2710510 w 3373761"/>
              <a:gd name="GluePoint35Y" fmla="*/ 869960 h 887274"/>
              <a:gd name="GluePoint36X" fmla="*/ 2156505 w 3373761"/>
              <a:gd name="GluePoint36Y" fmla="*/ 869960 h 887274"/>
              <a:gd name="GluePoint37X" fmla="*/ 2156505 w 3373761"/>
              <a:gd name="GluePoint37Y" fmla="*/ 772577 h 887274"/>
              <a:gd name="GluePoint38X" fmla="*/ 2504922 w 3373761"/>
              <a:gd name="GluePoint38Y" fmla="*/ 349499 h 887274"/>
              <a:gd name="GluePoint39X" fmla="*/ 2180851 w 3373761"/>
              <a:gd name="GluePoint39Y" fmla="*/ 349499 h 887274"/>
              <a:gd name="GluePoint40X" fmla="*/ 1123699 w 3373761"/>
              <a:gd name="GluePoint40Y" fmla="*/ 223442 h 887274"/>
              <a:gd name="GluePoint41X" fmla="*/ 1215131 w 3373761"/>
              <a:gd name="GluePoint41Y" fmla="*/ 233180 h 887274"/>
              <a:gd name="GluePoint42X" fmla="*/ 1296284 w 3373761"/>
              <a:gd name="GluePoint42Y" fmla="*/ 265101 h 887274"/>
              <a:gd name="GluePoint43X" fmla="*/ 1354173 w 3373761"/>
              <a:gd name="GluePoint43Y" fmla="*/ 321908 h 887274"/>
              <a:gd name="GluePoint44X" fmla="*/ 1376355 w 3373761"/>
              <a:gd name="GluePoint44Y" fmla="*/ 406307 h 887274"/>
              <a:gd name="GluePoint45X" fmla="*/ 1376355 w 3373761"/>
              <a:gd name="GluePoint45Y" fmla="*/ 729837 h 887274"/>
              <a:gd name="GluePoint46X" fmla="*/ 1378519 w 3373761"/>
              <a:gd name="GluePoint46Y" fmla="*/ 729837 h 887274"/>
              <a:gd name="GluePoint47X" fmla="*/ 1385011 w 3373761"/>
              <a:gd name="GluePoint47Y" fmla="*/ 766626 h 887274"/>
              <a:gd name="GluePoint48X" fmla="*/ 1410980 w 3373761"/>
              <a:gd name="GluePoint48Y" fmla="*/ 777447 h 887274"/>
              <a:gd name="GluePoint49X" fmla="*/ 1425588 w 3373761"/>
              <a:gd name="GluePoint49Y" fmla="*/ 777447 h 887274"/>
              <a:gd name="GluePoint50X" fmla="*/ 1445064 w 3373761"/>
              <a:gd name="GluePoint50Y" fmla="*/ 775283 h 887274"/>
              <a:gd name="GluePoint51X" fmla="*/ 1445064 w 3373761"/>
              <a:gd name="GluePoint51Y" fmla="*/ 871584 h 887274"/>
              <a:gd name="GluePoint52X" fmla="*/ 1426129 w 3373761"/>
              <a:gd name="GluePoint52Y" fmla="*/ 876994 h 887274"/>
              <a:gd name="GluePoint53X" fmla="*/ 1402324 w 3373761"/>
              <a:gd name="GluePoint53Y" fmla="*/ 882405 h 887274"/>
              <a:gd name="GluePoint54X" fmla="*/ 1377978 w 3373761"/>
              <a:gd name="GluePoint54Y" fmla="*/ 886192 h 887274"/>
              <a:gd name="GluePoint55X" fmla="*/ 1357419 w 3373761"/>
              <a:gd name="GluePoint55Y" fmla="*/ 887274 h 887274"/>
              <a:gd name="GluePoint56X" fmla="*/ 1286545 w 3373761"/>
              <a:gd name="GluePoint56Y" fmla="*/ 869961 h 887274"/>
              <a:gd name="GluePoint57X" fmla="*/ 1249756 w 3373761"/>
              <a:gd name="GluePoint57Y" fmla="*/ 810449 h 887274"/>
              <a:gd name="GluePoint58X" fmla="*/ 1148044 w 3373761"/>
              <a:gd name="GluePoint58Y" fmla="*/ 868879 h 887274"/>
              <a:gd name="GluePoint59X" fmla="*/ 1031725 w 3373761"/>
              <a:gd name="GluePoint59Y" fmla="*/ 887274 h 887274"/>
              <a:gd name="GluePoint60X" fmla="*/ 950031 w 3373761"/>
              <a:gd name="GluePoint60Y" fmla="*/ 875912 h 887274"/>
              <a:gd name="GluePoint61X" fmla="*/ 881322 w 3373761"/>
              <a:gd name="GluePoint61Y" fmla="*/ 841828 h 887274"/>
              <a:gd name="GluePoint62X" fmla="*/ 833712 w 3373761"/>
              <a:gd name="GluePoint62Y" fmla="*/ 784480 h 887274"/>
              <a:gd name="GluePoint63X" fmla="*/ 815858 w 3373761"/>
              <a:gd name="GluePoint63Y" fmla="*/ 703327 h 887274"/>
              <a:gd name="GluePoint64X" fmla="*/ 836958 w 3373761"/>
              <a:gd name="GluePoint64Y" fmla="*/ 608107 h 887274"/>
              <a:gd name="GluePoint65X" fmla="*/ 893224 w 3373761"/>
              <a:gd name="GluePoint65Y" fmla="*/ 550759 h 887274"/>
              <a:gd name="GluePoint66X" fmla="*/ 971131 w 3373761"/>
              <a:gd name="GluePoint66Y" fmla="*/ 521003 h 887274"/>
              <a:gd name="GluePoint67X" fmla="*/ 1058235 w 3373761"/>
              <a:gd name="GluePoint67Y" fmla="*/ 506937 h 887274"/>
              <a:gd name="GluePoint68X" fmla="*/ 1130191 w 3373761"/>
              <a:gd name="GluePoint68Y" fmla="*/ 496657 h 887274"/>
              <a:gd name="GluePoint69X" fmla="*/ 1190244 w 3373761"/>
              <a:gd name="GluePoint69Y" fmla="*/ 486378 h 887274"/>
              <a:gd name="GluePoint70X" fmla="*/ 1231903 w 3373761"/>
              <a:gd name="GluePoint70Y" fmla="*/ 463655 h 887274"/>
              <a:gd name="GluePoint71X" fmla="*/ 1247051 w 3373761"/>
              <a:gd name="GluePoint71Y" fmla="*/ 418209 h 887274"/>
              <a:gd name="GluePoint72X" fmla="*/ 1234066 w 3373761"/>
              <a:gd name="GluePoint72Y" fmla="*/ 374387 h 887274"/>
              <a:gd name="GluePoint73X" fmla="*/ 1202146 w 3373761"/>
              <a:gd name="GluePoint73Y" fmla="*/ 348418 h 887274"/>
              <a:gd name="GluePoint74X" fmla="*/ 1159947 w 3373761"/>
              <a:gd name="GluePoint74Y" fmla="*/ 335974 h 887274"/>
              <a:gd name="GluePoint75X" fmla="*/ 1116124 w 3373761"/>
              <a:gd name="GluePoint75Y" fmla="*/ 332728 h 887274"/>
              <a:gd name="GluePoint76X" fmla="*/ 1019823 w 3373761"/>
              <a:gd name="GluePoint76Y" fmla="*/ 357074 h 887274"/>
              <a:gd name="GluePoint77X" fmla="*/ 977082 w 3373761"/>
              <a:gd name="GluePoint77Y" fmla="*/ 432817 h 887274"/>
              <a:gd name="GluePoint78X" fmla="*/ 838040 w 3373761"/>
              <a:gd name="GluePoint78Y" fmla="*/ 432817 h 887274"/>
              <a:gd name="GluePoint79X" fmla="*/ 867255 w 3373761"/>
              <a:gd name="GluePoint79Y" fmla="*/ 331646 h 887274"/>
              <a:gd name="GluePoint80X" fmla="*/ 932177 w 3373761"/>
              <a:gd name="GluePoint80Y" fmla="*/ 267265 h 887274"/>
              <a:gd name="GluePoint81X" fmla="*/ 1021446 w 3373761"/>
              <a:gd name="GluePoint81Y" fmla="*/ 233180 h 887274"/>
              <a:gd name="GluePoint82X" fmla="*/ 1123699 w 3373761"/>
              <a:gd name="GluePoint82Y" fmla="*/ 223442 h 887274"/>
              <a:gd name="GluePoint83X" fmla="*/ 3074075 w 3373761"/>
              <a:gd name="GluePoint83Y" fmla="*/ 222901 h 887274"/>
              <a:gd name="GluePoint84X" fmla="*/ 3207166 w 3373761"/>
              <a:gd name="GluePoint84Y" fmla="*/ 253739 h 887274"/>
              <a:gd name="GluePoint85X" fmla="*/ 3305091 w 3373761"/>
              <a:gd name="GluePoint85Y" fmla="*/ 335974 h 887274"/>
              <a:gd name="GluePoint86X" fmla="*/ 3361898 w 3373761"/>
              <a:gd name="GluePoint86Y" fmla="*/ 453376 h 887274"/>
              <a:gd name="GluePoint87X" fmla="*/ 3371095 w 3373761"/>
              <a:gd name="GluePoint87Y" fmla="*/ 590254 h 887274"/>
              <a:gd name="GluePoint88X" fmla="*/ 2907982 w 3373761"/>
              <a:gd name="GluePoint88Y" fmla="*/ 590254 h 887274"/>
              <a:gd name="GluePoint89X" fmla="*/ 2907982 w 3373761"/>
              <a:gd name="GluePoint89Y" fmla="*/ 590795 h 887274"/>
              <a:gd name="GluePoint90X" fmla="*/ 2918262 w 3373761"/>
              <a:gd name="GluePoint90Y" fmla="*/ 661668 h 887274"/>
              <a:gd name="GluePoint91X" fmla="*/ 2949099 w 3373761"/>
              <a:gd name="GluePoint91Y" fmla="*/ 721181 h 887274"/>
              <a:gd name="GluePoint92X" fmla="*/ 3001578 w 3373761"/>
              <a:gd name="GluePoint92Y" fmla="*/ 761757 h 887274"/>
              <a:gd name="GluePoint93X" fmla="*/ 3077321 w 3373761"/>
              <a:gd name="GluePoint93Y" fmla="*/ 776906 h 887274"/>
              <a:gd name="GluePoint94X" fmla="*/ 3175246 w 3373761"/>
              <a:gd name="GluePoint94Y" fmla="*/ 750937 h 887274"/>
              <a:gd name="GluePoint95X" fmla="*/ 3230430 w 3373761"/>
              <a:gd name="GluePoint95Y" fmla="*/ 672489 h 887274"/>
              <a:gd name="GluePoint96X" fmla="*/ 3361898 w 3373761"/>
              <a:gd name="GluePoint96Y" fmla="*/ 672489 h 887274"/>
              <a:gd name="GluePoint97X" fmla="*/ 3324027 w 3373761"/>
              <a:gd name="GluePoint97Y" fmla="*/ 763921 h 887274"/>
              <a:gd name="GluePoint98X" fmla="*/ 3259645 w 3373761"/>
              <a:gd name="GluePoint98Y" fmla="*/ 831549 h 887274"/>
              <a:gd name="GluePoint99X" fmla="*/ 3175246 w 3373761"/>
              <a:gd name="GluePoint99Y" fmla="*/ 873207 h 887274"/>
              <a:gd name="GluePoint100X" fmla="*/ 3077321 w 3373761"/>
              <a:gd name="GluePoint100Y" fmla="*/ 887274 h 887274"/>
              <a:gd name="GluePoint101X" fmla="*/ 2945853 w 3373761"/>
              <a:gd name="GluePoint101Y" fmla="*/ 862928 h 887274"/>
              <a:gd name="GluePoint102X" fmla="*/ 2849011 w 3373761"/>
              <a:gd name="GluePoint102Y" fmla="*/ 794759 h 887274"/>
              <a:gd name="GluePoint103X" fmla="*/ 2789498 w 3373761"/>
              <a:gd name="GluePoint103Y" fmla="*/ 689801 h 887274"/>
              <a:gd name="GluePoint104X" fmla="*/ 2769481 w 3373761"/>
              <a:gd name="GluePoint104Y" fmla="*/ 555628 h 887274"/>
              <a:gd name="GluePoint105X" fmla="*/ 2790581 w 3373761"/>
              <a:gd name="GluePoint105Y" fmla="*/ 428489 h 887274"/>
              <a:gd name="GluePoint106X" fmla="*/ 2851716 w 3373761"/>
              <a:gd name="GluePoint106Y" fmla="*/ 322449 h 887274"/>
              <a:gd name="GluePoint107X" fmla="*/ 2947476 w 3373761"/>
              <a:gd name="GluePoint107Y" fmla="*/ 249952 h 887274"/>
              <a:gd name="GluePoint108X" fmla="*/ 3074075 w 3373761"/>
              <a:gd name="GluePoint108Y" fmla="*/ 222901 h 887274"/>
              <a:gd name="GluePoint109X" fmla="*/ 1845419 w 3373761"/>
              <a:gd name="GluePoint109Y" fmla="*/ 222901 h 887274"/>
              <a:gd name="GluePoint110X" fmla="*/ 2008807 w 3373761"/>
              <a:gd name="GluePoint110Y" fmla="*/ 276462 h 887274"/>
              <a:gd name="GluePoint111X" fmla="*/ 2068319 w 3373761"/>
              <a:gd name="GluePoint111Y" fmla="*/ 437145 h 887274"/>
              <a:gd name="GluePoint112X" fmla="*/ 2068319 w 3373761"/>
              <a:gd name="GluePoint112Y" fmla="*/ 869420 h 887274"/>
              <a:gd name="GluePoint113X" fmla="*/ 1929277 w 3373761"/>
              <a:gd name="GluePoint113Y" fmla="*/ 869420 h 887274"/>
              <a:gd name="GluePoint114X" fmla="*/ 1929277 w 3373761"/>
              <a:gd name="GluePoint114Y" fmla="*/ 473934 h 887274"/>
              <a:gd name="GluePoint115X" fmla="*/ 1897357 w 3373761"/>
              <a:gd name="GluePoint115Y" fmla="*/ 366271 h 887274"/>
              <a:gd name="GluePoint116X" fmla="*/ 1805925 w 3373761"/>
              <a:gd name="GluePoint116Y" fmla="*/ 332728 h 887274"/>
              <a:gd name="GluePoint117X" fmla="*/ 1742625 w 3373761"/>
              <a:gd name="GluePoint117Y" fmla="*/ 345713 h 887274"/>
              <a:gd name="GluePoint118X" fmla="*/ 1695016 w 3373761"/>
              <a:gd name="GluePoint118Y" fmla="*/ 380879 h 887274"/>
              <a:gd name="GluePoint119X" fmla="*/ 1664719 w 3373761"/>
              <a:gd name="GluePoint119Y" fmla="*/ 433899 h 887274"/>
              <a:gd name="GluePoint120X" fmla="*/ 1653898 w 3373761"/>
              <a:gd name="GluePoint120Y" fmla="*/ 498280 h 887274"/>
              <a:gd name="GluePoint121X" fmla="*/ 1653898 w 3373761"/>
              <a:gd name="GluePoint121Y" fmla="*/ 869961 h 887274"/>
              <a:gd name="GluePoint122X" fmla="*/ 1514856 w 3373761"/>
              <a:gd name="GluePoint122Y" fmla="*/ 869961 h 887274"/>
              <a:gd name="GluePoint123X" fmla="*/ 1514856 w 3373761"/>
              <a:gd name="GluePoint123Y" fmla="*/ 240214 h 887274"/>
              <a:gd name="GluePoint124X" fmla="*/ 1515938 w 3373761"/>
              <a:gd name="GluePoint124Y" fmla="*/ 240214 h 887274"/>
              <a:gd name="GluePoint125X" fmla="*/ 1647406 w 3373761"/>
              <a:gd name="GluePoint125Y" fmla="*/ 240214 h 887274"/>
              <a:gd name="GluePoint126X" fmla="*/ 1647406 w 3373761"/>
              <a:gd name="GluePoint126Y" fmla="*/ 332728 h 887274"/>
              <a:gd name="GluePoint127X" fmla="*/ 1649570 w 3373761"/>
              <a:gd name="GluePoint127Y" fmla="*/ 334892 h 887274"/>
              <a:gd name="GluePoint128X" fmla="*/ 1732346 w 3373761"/>
              <a:gd name="GluePoint128Y" fmla="*/ 252657 h 887274"/>
              <a:gd name="GluePoint129X" fmla="*/ 1845419 w 3373761"/>
              <a:gd name="GluePoint129Y" fmla="*/ 222901 h 887274"/>
              <a:gd name="GluePoint130X" fmla="*/ 0 w 3373761"/>
              <a:gd name="GluePoint130Y" fmla="*/ 0 h 887274"/>
              <a:gd name="GluePoint131X" fmla="*/ 152568 w 3373761"/>
              <a:gd name="GluePoint131Y" fmla="*/ 0 h 887274"/>
              <a:gd name="GluePoint132X" fmla="*/ 152568 w 3373761"/>
              <a:gd name="GluePoint132Y" fmla="*/ 346253 h 887274"/>
              <a:gd name="GluePoint133X" fmla="*/ 548053 w 3373761"/>
              <a:gd name="GluePoint133Y" fmla="*/ 346253 h 887274"/>
              <a:gd name="GluePoint134X" fmla="*/ 548053 w 3373761"/>
              <a:gd name="GluePoint134Y" fmla="*/ 0 h 887274"/>
              <a:gd name="GluePoint135X" fmla="*/ 700621 w 3373761"/>
              <a:gd name="GluePoint135Y" fmla="*/ 0 h 887274"/>
              <a:gd name="GluePoint136X" fmla="*/ 700621 w 3373761"/>
              <a:gd name="GluePoint136Y" fmla="*/ 869960 h 887274"/>
              <a:gd name="GluePoint137X" fmla="*/ 548053 w 3373761"/>
              <a:gd name="GluePoint137Y" fmla="*/ 869960 h 887274"/>
              <a:gd name="GluePoint138X" fmla="*/ 548053 w 3373761"/>
              <a:gd name="GluePoint138Y" fmla="*/ 477721 h 887274"/>
              <a:gd name="GluePoint139X" fmla="*/ 152568 w 3373761"/>
              <a:gd name="GluePoint139Y" fmla="*/ 477721 h 887274"/>
              <a:gd name="GluePoint140X" fmla="*/ 152568 w 3373761"/>
              <a:gd name="GluePoint140Y" fmla="*/ 869960 h 887274"/>
              <a:gd name="GluePoint141X" fmla="*/ 0 w 3373761"/>
              <a:gd name="GluePoint141Y" fmla="*/ 869960 h 887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 ang="0">
                <a:pos x="GluePoint78X" y="GluePoint78Y"/>
              </a:cxn>
              <a:cxn ang="0">
                <a:pos x="GluePoint79X" y="GluePoint79Y"/>
              </a:cxn>
              <a:cxn ang="0">
                <a:pos x="GluePoint80X" y="GluePoint80Y"/>
              </a:cxn>
              <a:cxn ang="0">
                <a:pos x="GluePoint81X" y="GluePoint81Y"/>
              </a:cxn>
              <a:cxn ang="0">
                <a:pos x="GluePoint82X" y="GluePoint82Y"/>
              </a:cxn>
              <a:cxn ang="0">
                <a:pos x="GluePoint83X" y="GluePoint83Y"/>
              </a:cxn>
              <a:cxn ang="0">
                <a:pos x="GluePoint84X" y="GluePoint84Y"/>
              </a:cxn>
              <a:cxn ang="0">
                <a:pos x="GluePoint85X" y="GluePoint85Y"/>
              </a:cxn>
              <a:cxn ang="0">
                <a:pos x="GluePoint86X" y="GluePoint86Y"/>
              </a:cxn>
              <a:cxn ang="0">
                <a:pos x="GluePoint87X" y="GluePoint87Y"/>
              </a:cxn>
              <a:cxn ang="0">
                <a:pos x="GluePoint88X" y="GluePoint88Y"/>
              </a:cxn>
              <a:cxn ang="0">
                <a:pos x="GluePoint89X" y="GluePoint89Y"/>
              </a:cxn>
              <a:cxn ang="0">
                <a:pos x="GluePoint90X" y="GluePoint90Y"/>
              </a:cxn>
              <a:cxn ang="0">
                <a:pos x="GluePoint91X" y="GluePoint91Y"/>
              </a:cxn>
              <a:cxn ang="0">
                <a:pos x="GluePoint92X" y="GluePoint92Y"/>
              </a:cxn>
              <a:cxn ang="0">
                <a:pos x="GluePoint93X" y="GluePoint93Y"/>
              </a:cxn>
              <a:cxn ang="0">
                <a:pos x="GluePoint94X" y="GluePoint94Y"/>
              </a:cxn>
              <a:cxn ang="0">
                <a:pos x="GluePoint95X" y="GluePoint95Y"/>
              </a:cxn>
              <a:cxn ang="0">
                <a:pos x="GluePoint96X" y="GluePoint96Y"/>
              </a:cxn>
              <a:cxn ang="0">
                <a:pos x="GluePoint97X" y="GluePoint97Y"/>
              </a:cxn>
              <a:cxn ang="0">
                <a:pos x="GluePoint98X" y="GluePoint98Y"/>
              </a:cxn>
              <a:cxn ang="0">
                <a:pos x="GluePoint99X" y="GluePoint99Y"/>
              </a:cxn>
              <a:cxn ang="0">
                <a:pos x="GluePoint100X" y="GluePoint100Y"/>
              </a:cxn>
              <a:cxn ang="0">
                <a:pos x="GluePoint101X" y="GluePoint101Y"/>
              </a:cxn>
              <a:cxn ang="0">
                <a:pos x="GluePoint102X" y="GluePoint102Y"/>
              </a:cxn>
              <a:cxn ang="0">
                <a:pos x="GluePoint103X" y="GluePoint103Y"/>
              </a:cxn>
              <a:cxn ang="0">
                <a:pos x="GluePoint104X" y="GluePoint104Y"/>
              </a:cxn>
              <a:cxn ang="0">
                <a:pos x="GluePoint105X" y="GluePoint105Y"/>
              </a:cxn>
              <a:cxn ang="0">
                <a:pos x="GluePoint106X" y="GluePoint106Y"/>
              </a:cxn>
              <a:cxn ang="0">
                <a:pos x="GluePoint107X" y="GluePoint107Y"/>
              </a:cxn>
              <a:cxn ang="0">
                <a:pos x="GluePoint108X" y="GluePoint108Y"/>
              </a:cxn>
              <a:cxn ang="0">
                <a:pos x="GluePoint109X" y="GluePoint109Y"/>
              </a:cxn>
              <a:cxn ang="0">
                <a:pos x="GluePoint110X" y="GluePoint110Y"/>
              </a:cxn>
              <a:cxn ang="0">
                <a:pos x="GluePoint111X" y="GluePoint111Y"/>
              </a:cxn>
              <a:cxn ang="0">
                <a:pos x="GluePoint112X" y="GluePoint112Y"/>
              </a:cxn>
              <a:cxn ang="0">
                <a:pos x="GluePoint113X" y="GluePoint113Y"/>
              </a:cxn>
              <a:cxn ang="0">
                <a:pos x="GluePoint114X" y="GluePoint114Y"/>
              </a:cxn>
              <a:cxn ang="0">
                <a:pos x="GluePoint115X" y="GluePoint115Y"/>
              </a:cxn>
              <a:cxn ang="0">
                <a:pos x="GluePoint116X" y="GluePoint116Y"/>
              </a:cxn>
              <a:cxn ang="0">
                <a:pos x="GluePoint117X" y="GluePoint117Y"/>
              </a:cxn>
              <a:cxn ang="0">
                <a:pos x="GluePoint118X" y="GluePoint118Y"/>
              </a:cxn>
              <a:cxn ang="0">
                <a:pos x="GluePoint119X" y="GluePoint119Y"/>
              </a:cxn>
              <a:cxn ang="0">
                <a:pos x="GluePoint120X" y="GluePoint120Y"/>
              </a:cxn>
              <a:cxn ang="0">
                <a:pos x="GluePoint121X" y="GluePoint121Y"/>
              </a:cxn>
              <a:cxn ang="0">
                <a:pos x="GluePoint122X" y="GluePoint122Y"/>
              </a:cxn>
              <a:cxn ang="0">
                <a:pos x="GluePoint123X" y="GluePoint123Y"/>
              </a:cxn>
              <a:cxn ang="0">
                <a:pos x="GluePoint124X" y="GluePoint124Y"/>
              </a:cxn>
              <a:cxn ang="0">
                <a:pos x="GluePoint125X" y="GluePoint125Y"/>
              </a:cxn>
              <a:cxn ang="0">
                <a:pos x="GluePoint126X" y="GluePoint126Y"/>
              </a:cxn>
              <a:cxn ang="0">
                <a:pos x="GluePoint127X" y="GluePoint127Y"/>
              </a:cxn>
              <a:cxn ang="0">
                <a:pos x="GluePoint128X" y="GluePoint128Y"/>
              </a:cxn>
              <a:cxn ang="0">
                <a:pos x="GluePoint129X" y="GluePoint129Y"/>
              </a:cxn>
              <a:cxn ang="0">
                <a:pos x="GluePoint130X" y="GluePoint130Y"/>
              </a:cxn>
              <a:cxn ang="0">
                <a:pos x="GluePoint131X" y="GluePoint131Y"/>
              </a:cxn>
              <a:cxn ang="0">
                <a:pos x="GluePoint132X" y="GluePoint132Y"/>
              </a:cxn>
              <a:cxn ang="0">
                <a:pos x="GluePoint133X" y="GluePoint133Y"/>
              </a:cxn>
              <a:cxn ang="0">
                <a:pos x="GluePoint134X" y="GluePoint134Y"/>
              </a:cxn>
              <a:cxn ang="0">
                <a:pos x="GluePoint135X" y="GluePoint135Y"/>
              </a:cxn>
              <a:cxn ang="0">
                <a:pos x="GluePoint136X" y="GluePoint136Y"/>
              </a:cxn>
              <a:cxn ang="0">
                <a:pos x="GluePoint137X" y="GluePoint137Y"/>
              </a:cxn>
              <a:cxn ang="0">
                <a:pos x="GluePoint138X" y="GluePoint138Y"/>
              </a:cxn>
              <a:cxn ang="0">
                <a:pos x="GluePoint139X" y="GluePoint139Y"/>
              </a:cxn>
              <a:cxn ang="0">
                <a:pos x="GluePoint140X" y="GluePoint140Y"/>
              </a:cxn>
              <a:cxn ang="0">
                <a:pos x="GluePoint141X" y="GluePoint141Y"/>
              </a:cxn>
            </a:cxnLst>
            <a:rect l="textAreaLeft" t="textAreaTop" r="textAreaRight" b="textAreaBottom"/>
            <a:pathLst>
              <a:path w="3373761" h="887274">
                <a:moveTo>
                  <a:pt x="1238936" y="554546"/>
                </a:moveTo>
                <a:lnTo>
                  <a:pt x="1238936" y="554802"/>
                </a:lnTo>
                <a:lnTo>
                  <a:pt x="1204175" y="571250"/>
                </a:lnTo>
                <a:cubicBezTo>
                  <a:pt x="1191191" y="575376"/>
                  <a:pt x="1176989" y="578081"/>
                  <a:pt x="1161570" y="579433"/>
                </a:cubicBezTo>
                <a:cubicBezTo>
                  <a:pt x="1130732" y="582138"/>
                  <a:pt x="1099894" y="586467"/>
                  <a:pt x="1069055" y="592418"/>
                </a:cubicBezTo>
                <a:cubicBezTo>
                  <a:pt x="1054448" y="595123"/>
                  <a:pt x="1040381" y="598369"/>
                  <a:pt x="1026315" y="602697"/>
                </a:cubicBezTo>
                <a:cubicBezTo>
                  <a:pt x="1012248" y="607025"/>
                  <a:pt x="1000346" y="613518"/>
                  <a:pt x="989526" y="621092"/>
                </a:cubicBezTo>
                <a:cubicBezTo>
                  <a:pt x="978705" y="628666"/>
                  <a:pt x="970590" y="638945"/>
                  <a:pt x="964639" y="651389"/>
                </a:cubicBezTo>
                <a:cubicBezTo>
                  <a:pt x="958687" y="663832"/>
                  <a:pt x="955441" y="678981"/>
                  <a:pt x="955441" y="696835"/>
                </a:cubicBezTo>
                <a:cubicBezTo>
                  <a:pt x="955441" y="712524"/>
                  <a:pt x="959770" y="725509"/>
                  <a:pt x="968967" y="735788"/>
                </a:cubicBezTo>
                <a:cubicBezTo>
                  <a:pt x="977623" y="746608"/>
                  <a:pt x="988444" y="754724"/>
                  <a:pt x="1001428" y="760675"/>
                </a:cubicBezTo>
                <a:cubicBezTo>
                  <a:pt x="1013872" y="766626"/>
                  <a:pt x="1027938" y="770954"/>
                  <a:pt x="1043086" y="773659"/>
                </a:cubicBezTo>
                <a:cubicBezTo>
                  <a:pt x="1058235" y="776365"/>
                  <a:pt x="1071760" y="777447"/>
                  <a:pt x="1083663" y="777447"/>
                </a:cubicBezTo>
                <a:cubicBezTo>
                  <a:pt x="1098811" y="777447"/>
                  <a:pt x="1115583" y="775283"/>
                  <a:pt x="1133437" y="771495"/>
                </a:cubicBezTo>
                <a:cubicBezTo>
                  <a:pt x="1151290" y="767708"/>
                  <a:pt x="1168062" y="760675"/>
                  <a:pt x="1183752" y="750937"/>
                </a:cubicBezTo>
                <a:cubicBezTo>
                  <a:pt x="1199441" y="741198"/>
                  <a:pt x="1212967" y="728755"/>
                  <a:pt x="1223246" y="713606"/>
                </a:cubicBezTo>
                <a:cubicBezTo>
                  <a:pt x="1233526" y="698458"/>
                  <a:pt x="1238936" y="680063"/>
                  <a:pt x="1238936" y="658422"/>
                </a:cubicBezTo>
                <a:lnTo>
                  <a:pt x="1238936" y="554802"/>
                </a:lnTo>
                <a:lnTo>
                  <a:pt x="1239477" y="554546"/>
                </a:lnTo>
                <a:close/>
                <a:moveTo>
                  <a:pt x="3072993" y="332187"/>
                </a:moveTo>
                <a:cubicBezTo>
                  <a:pt x="3048647" y="332187"/>
                  <a:pt x="3026466" y="336515"/>
                  <a:pt x="3006448" y="345172"/>
                </a:cubicBezTo>
                <a:cubicBezTo>
                  <a:pt x="2986430" y="353828"/>
                  <a:pt x="2969658" y="365730"/>
                  <a:pt x="2955051" y="380338"/>
                </a:cubicBezTo>
                <a:cubicBezTo>
                  <a:pt x="2940984" y="395486"/>
                  <a:pt x="2929623" y="412799"/>
                  <a:pt x="2920967" y="433358"/>
                </a:cubicBezTo>
                <a:cubicBezTo>
                  <a:pt x="2912310" y="453917"/>
                  <a:pt x="2907982" y="475557"/>
                  <a:pt x="2906900" y="499362"/>
                </a:cubicBezTo>
                <a:lnTo>
                  <a:pt x="3231512" y="499362"/>
                </a:lnTo>
                <a:cubicBezTo>
                  <a:pt x="3229889" y="477721"/>
                  <a:pt x="3225020" y="456081"/>
                  <a:pt x="3217446" y="436063"/>
                </a:cubicBezTo>
                <a:cubicBezTo>
                  <a:pt x="3209871" y="416045"/>
                  <a:pt x="3199051" y="398192"/>
                  <a:pt x="3185525" y="383043"/>
                </a:cubicBezTo>
                <a:cubicBezTo>
                  <a:pt x="3172000" y="367894"/>
                  <a:pt x="3155769" y="355992"/>
                  <a:pt x="3136833" y="346254"/>
                </a:cubicBezTo>
                <a:cubicBezTo>
                  <a:pt x="3117898" y="337056"/>
                  <a:pt x="3096257" y="332187"/>
                  <a:pt x="3072993" y="332187"/>
                </a:cubicBezTo>
                <a:close/>
                <a:moveTo>
                  <a:pt x="2180851" y="240213"/>
                </a:moveTo>
                <a:lnTo>
                  <a:pt x="2692115" y="240213"/>
                </a:lnTo>
                <a:lnTo>
                  <a:pt x="2692115" y="337597"/>
                </a:lnTo>
                <a:lnTo>
                  <a:pt x="2331796" y="760133"/>
                </a:lnTo>
                <a:lnTo>
                  <a:pt x="2710510" y="760133"/>
                </a:lnTo>
                <a:lnTo>
                  <a:pt x="2710510" y="869960"/>
                </a:lnTo>
                <a:lnTo>
                  <a:pt x="2156505" y="869960"/>
                </a:lnTo>
                <a:lnTo>
                  <a:pt x="2156505" y="772577"/>
                </a:lnTo>
                <a:lnTo>
                  <a:pt x="2504922" y="349499"/>
                </a:lnTo>
                <a:lnTo>
                  <a:pt x="2180851" y="349499"/>
                </a:lnTo>
                <a:close/>
                <a:moveTo>
                  <a:pt x="1123699" y="223442"/>
                </a:moveTo>
                <a:cubicBezTo>
                  <a:pt x="1154537" y="223442"/>
                  <a:pt x="1184834" y="226688"/>
                  <a:pt x="1215131" y="233180"/>
                </a:cubicBezTo>
                <a:cubicBezTo>
                  <a:pt x="1244887" y="239673"/>
                  <a:pt x="1271938" y="250493"/>
                  <a:pt x="1296284" y="265101"/>
                </a:cubicBezTo>
                <a:cubicBezTo>
                  <a:pt x="1320089" y="279708"/>
                  <a:pt x="1339565" y="298644"/>
                  <a:pt x="1354173" y="321908"/>
                </a:cubicBezTo>
                <a:cubicBezTo>
                  <a:pt x="1368781" y="345172"/>
                  <a:pt x="1376355" y="373305"/>
                  <a:pt x="1376355" y="406307"/>
                </a:cubicBezTo>
                <a:lnTo>
                  <a:pt x="1376355" y="729837"/>
                </a:lnTo>
                <a:lnTo>
                  <a:pt x="1378519" y="729837"/>
                </a:lnTo>
                <a:cubicBezTo>
                  <a:pt x="1378519" y="747150"/>
                  <a:pt x="1380683" y="759052"/>
                  <a:pt x="1385011" y="766626"/>
                </a:cubicBezTo>
                <a:cubicBezTo>
                  <a:pt x="1389339" y="773659"/>
                  <a:pt x="1397996" y="777447"/>
                  <a:pt x="1410980" y="777447"/>
                </a:cubicBezTo>
                <a:lnTo>
                  <a:pt x="1425588" y="777447"/>
                </a:lnTo>
                <a:cubicBezTo>
                  <a:pt x="1431539" y="777447"/>
                  <a:pt x="1438031" y="776906"/>
                  <a:pt x="1445064" y="775283"/>
                </a:cubicBezTo>
                <a:lnTo>
                  <a:pt x="1445064" y="871584"/>
                </a:lnTo>
                <a:cubicBezTo>
                  <a:pt x="1440195" y="873207"/>
                  <a:pt x="1433703" y="874830"/>
                  <a:pt x="1426129" y="876994"/>
                </a:cubicBezTo>
                <a:cubicBezTo>
                  <a:pt x="1418554" y="879158"/>
                  <a:pt x="1410439" y="880781"/>
                  <a:pt x="1402324" y="882405"/>
                </a:cubicBezTo>
                <a:cubicBezTo>
                  <a:pt x="1394209" y="884028"/>
                  <a:pt x="1386093" y="885110"/>
                  <a:pt x="1377978" y="886192"/>
                </a:cubicBezTo>
                <a:cubicBezTo>
                  <a:pt x="1369863" y="887274"/>
                  <a:pt x="1362829" y="887274"/>
                  <a:pt x="1357419" y="887274"/>
                </a:cubicBezTo>
                <a:cubicBezTo>
                  <a:pt x="1328745" y="887274"/>
                  <a:pt x="1305481" y="881323"/>
                  <a:pt x="1286545" y="869961"/>
                </a:cubicBezTo>
                <a:cubicBezTo>
                  <a:pt x="1267610" y="858600"/>
                  <a:pt x="1255707" y="838582"/>
                  <a:pt x="1249756" y="810449"/>
                </a:cubicBezTo>
                <a:cubicBezTo>
                  <a:pt x="1222164" y="837500"/>
                  <a:pt x="1188080" y="856977"/>
                  <a:pt x="1148044" y="868879"/>
                </a:cubicBezTo>
                <a:cubicBezTo>
                  <a:pt x="1108009" y="880781"/>
                  <a:pt x="1069055" y="887274"/>
                  <a:pt x="1031725" y="887274"/>
                </a:cubicBezTo>
                <a:cubicBezTo>
                  <a:pt x="1003051" y="887274"/>
                  <a:pt x="976000" y="883487"/>
                  <a:pt x="950031" y="875912"/>
                </a:cubicBezTo>
                <a:cubicBezTo>
                  <a:pt x="924062" y="868338"/>
                  <a:pt x="901339" y="856977"/>
                  <a:pt x="881322" y="841828"/>
                </a:cubicBezTo>
                <a:cubicBezTo>
                  <a:pt x="861304" y="826679"/>
                  <a:pt x="845614" y="807744"/>
                  <a:pt x="833712" y="784480"/>
                </a:cubicBezTo>
                <a:cubicBezTo>
                  <a:pt x="821809" y="761216"/>
                  <a:pt x="815858" y="734165"/>
                  <a:pt x="815858" y="703327"/>
                </a:cubicBezTo>
                <a:cubicBezTo>
                  <a:pt x="815858" y="664373"/>
                  <a:pt x="822891" y="632453"/>
                  <a:pt x="836958" y="608107"/>
                </a:cubicBezTo>
                <a:cubicBezTo>
                  <a:pt x="851024" y="583761"/>
                  <a:pt x="869960" y="564826"/>
                  <a:pt x="893224" y="550759"/>
                </a:cubicBezTo>
                <a:cubicBezTo>
                  <a:pt x="916488" y="537234"/>
                  <a:pt x="942457" y="526954"/>
                  <a:pt x="971131" y="521003"/>
                </a:cubicBezTo>
                <a:cubicBezTo>
                  <a:pt x="999805" y="515052"/>
                  <a:pt x="1029020" y="510183"/>
                  <a:pt x="1058235" y="506937"/>
                </a:cubicBezTo>
                <a:cubicBezTo>
                  <a:pt x="1083122" y="502067"/>
                  <a:pt x="1107468" y="498821"/>
                  <a:pt x="1130191" y="496657"/>
                </a:cubicBezTo>
                <a:cubicBezTo>
                  <a:pt x="1152913" y="494493"/>
                  <a:pt x="1172931" y="491247"/>
                  <a:pt x="1190244" y="486378"/>
                </a:cubicBezTo>
                <a:cubicBezTo>
                  <a:pt x="1207557" y="481509"/>
                  <a:pt x="1221623" y="473934"/>
                  <a:pt x="1231903" y="463655"/>
                </a:cubicBezTo>
                <a:cubicBezTo>
                  <a:pt x="1242182" y="453376"/>
                  <a:pt x="1247051" y="438227"/>
                  <a:pt x="1247051" y="418209"/>
                </a:cubicBezTo>
                <a:cubicBezTo>
                  <a:pt x="1247051" y="400356"/>
                  <a:pt x="1242723" y="385748"/>
                  <a:pt x="1234066" y="374387"/>
                </a:cubicBezTo>
                <a:cubicBezTo>
                  <a:pt x="1225410" y="363025"/>
                  <a:pt x="1215131" y="354369"/>
                  <a:pt x="1202146" y="348418"/>
                </a:cubicBezTo>
                <a:cubicBezTo>
                  <a:pt x="1189703" y="342466"/>
                  <a:pt x="1175636" y="338138"/>
                  <a:pt x="1159947" y="335974"/>
                </a:cubicBezTo>
                <a:cubicBezTo>
                  <a:pt x="1144257" y="333810"/>
                  <a:pt x="1129650" y="332728"/>
                  <a:pt x="1116124" y="332728"/>
                </a:cubicBezTo>
                <a:cubicBezTo>
                  <a:pt x="1077171" y="332728"/>
                  <a:pt x="1045251" y="340843"/>
                  <a:pt x="1019823" y="357074"/>
                </a:cubicBezTo>
                <a:cubicBezTo>
                  <a:pt x="994395" y="373305"/>
                  <a:pt x="980328" y="398733"/>
                  <a:pt x="977082" y="432817"/>
                </a:cubicBezTo>
                <a:lnTo>
                  <a:pt x="838040" y="432817"/>
                </a:lnTo>
                <a:cubicBezTo>
                  <a:pt x="840745" y="392240"/>
                  <a:pt x="850483" y="358697"/>
                  <a:pt x="867255" y="331646"/>
                </a:cubicBezTo>
                <a:cubicBezTo>
                  <a:pt x="884568" y="305136"/>
                  <a:pt x="906208" y="283495"/>
                  <a:pt x="932177" y="267265"/>
                </a:cubicBezTo>
                <a:cubicBezTo>
                  <a:pt x="958687" y="251034"/>
                  <a:pt x="988444" y="239673"/>
                  <a:pt x="1021446" y="233180"/>
                </a:cubicBezTo>
                <a:cubicBezTo>
                  <a:pt x="1054448" y="226688"/>
                  <a:pt x="1088532" y="223442"/>
                  <a:pt x="1123699" y="223442"/>
                </a:cubicBezTo>
                <a:close/>
                <a:moveTo>
                  <a:pt x="3074075" y="222901"/>
                </a:moveTo>
                <a:cubicBezTo>
                  <a:pt x="3123849" y="222901"/>
                  <a:pt x="3168212" y="233180"/>
                  <a:pt x="3207166" y="253739"/>
                </a:cubicBezTo>
                <a:cubicBezTo>
                  <a:pt x="3246660" y="274298"/>
                  <a:pt x="3279122" y="301890"/>
                  <a:pt x="3305091" y="335974"/>
                </a:cubicBezTo>
                <a:cubicBezTo>
                  <a:pt x="3331060" y="370059"/>
                  <a:pt x="3349995" y="409012"/>
                  <a:pt x="3361898" y="453376"/>
                </a:cubicBezTo>
                <a:cubicBezTo>
                  <a:pt x="3373800" y="497739"/>
                  <a:pt x="3376505" y="543185"/>
                  <a:pt x="3371095" y="590254"/>
                </a:cubicBezTo>
                <a:lnTo>
                  <a:pt x="2907982" y="590254"/>
                </a:lnTo>
                <a:lnTo>
                  <a:pt x="2907982" y="590795"/>
                </a:lnTo>
                <a:cubicBezTo>
                  <a:pt x="2907982" y="615141"/>
                  <a:pt x="2911228" y="638945"/>
                  <a:pt x="2918262" y="661668"/>
                </a:cubicBezTo>
                <a:cubicBezTo>
                  <a:pt x="2925295" y="684391"/>
                  <a:pt x="2935574" y="704409"/>
                  <a:pt x="2949099" y="721181"/>
                </a:cubicBezTo>
                <a:cubicBezTo>
                  <a:pt x="2963166" y="738493"/>
                  <a:pt x="2980479" y="752019"/>
                  <a:pt x="3001578" y="761757"/>
                </a:cubicBezTo>
                <a:cubicBezTo>
                  <a:pt x="3022678" y="772036"/>
                  <a:pt x="3048106" y="776906"/>
                  <a:pt x="3077321" y="776906"/>
                </a:cubicBezTo>
                <a:cubicBezTo>
                  <a:pt x="3117898" y="776906"/>
                  <a:pt x="3150359" y="768249"/>
                  <a:pt x="3175246" y="750937"/>
                </a:cubicBezTo>
                <a:cubicBezTo>
                  <a:pt x="3200133" y="733624"/>
                  <a:pt x="3218528" y="707114"/>
                  <a:pt x="3230430" y="672489"/>
                </a:cubicBezTo>
                <a:lnTo>
                  <a:pt x="3361898" y="672489"/>
                </a:lnTo>
                <a:cubicBezTo>
                  <a:pt x="3354324" y="706573"/>
                  <a:pt x="3341880" y="736870"/>
                  <a:pt x="3324027" y="763921"/>
                </a:cubicBezTo>
                <a:cubicBezTo>
                  <a:pt x="3306173" y="790431"/>
                  <a:pt x="3284532" y="813154"/>
                  <a:pt x="3259645" y="831549"/>
                </a:cubicBezTo>
                <a:cubicBezTo>
                  <a:pt x="3234217" y="849943"/>
                  <a:pt x="3206084" y="863469"/>
                  <a:pt x="3175246" y="873207"/>
                </a:cubicBezTo>
                <a:cubicBezTo>
                  <a:pt x="3143867" y="882405"/>
                  <a:pt x="3111405" y="887274"/>
                  <a:pt x="3077321" y="887274"/>
                </a:cubicBezTo>
                <a:cubicBezTo>
                  <a:pt x="3027547" y="887274"/>
                  <a:pt x="2983725" y="879158"/>
                  <a:pt x="2945853" y="862928"/>
                </a:cubicBezTo>
                <a:cubicBezTo>
                  <a:pt x="2907441" y="846697"/>
                  <a:pt x="2875521" y="823974"/>
                  <a:pt x="2849011" y="794759"/>
                </a:cubicBezTo>
                <a:cubicBezTo>
                  <a:pt x="2822501" y="765544"/>
                  <a:pt x="2802483" y="730378"/>
                  <a:pt x="2789498" y="689801"/>
                </a:cubicBezTo>
                <a:cubicBezTo>
                  <a:pt x="2775973" y="649225"/>
                  <a:pt x="2769481" y="604320"/>
                  <a:pt x="2769481" y="555628"/>
                </a:cubicBezTo>
                <a:cubicBezTo>
                  <a:pt x="2769481" y="510724"/>
                  <a:pt x="2776514" y="468524"/>
                  <a:pt x="2790581" y="428489"/>
                </a:cubicBezTo>
                <a:cubicBezTo>
                  <a:pt x="2804647" y="388453"/>
                  <a:pt x="2825206" y="352746"/>
                  <a:pt x="2851716" y="322449"/>
                </a:cubicBezTo>
                <a:cubicBezTo>
                  <a:pt x="2878226" y="292152"/>
                  <a:pt x="2910146" y="267806"/>
                  <a:pt x="2947476" y="249952"/>
                </a:cubicBezTo>
                <a:cubicBezTo>
                  <a:pt x="2984807" y="232098"/>
                  <a:pt x="3027006" y="222901"/>
                  <a:pt x="3074075" y="222901"/>
                </a:cubicBezTo>
                <a:close/>
                <a:moveTo>
                  <a:pt x="1845419" y="222901"/>
                </a:moveTo>
                <a:cubicBezTo>
                  <a:pt x="1914670" y="222901"/>
                  <a:pt x="1968772" y="240755"/>
                  <a:pt x="2008807" y="276462"/>
                </a:cubicBezTo>
                <a:cubicBezTo>
                  <a:pt x="2048302" y="312169"/>
                  <a:pt x="2068319" y="365730"/>
                  <a:pt x="2068319" y="437145"/>
                </a:cubicBezTo>
                <a:lnTo>
                  <a:pt x="2068319" y="869420"/>
                </a:lnTo>
                <a:lnTo>
                  <a:pt x="1929277" y="869420"/>
                </a:lnTo>
                <a:lnTo>
                  <a:pt x="1929277" y="473934"/>
                </a:lnTo>
                <a:cubicBezTo>
                  <a:pt x="1927654" y="424161"/>
                  <a:pt x="1916834" y="388453"/>
                  <a:pt x="1897357" y="366271"/>
                </a:cubicBezTo>
                <a:cubicBezTo>
                  <a:pt x="1877880" y="344090"/>
                  <a:pt x="1847583" y="332728"/>
                  <a:pt x="1805925" y="332728"/>
                </a:cubicBezTo>
                <a:cubicBezTo>
                  <a:pt x="1782120" y="332728"/>
                  <a:pt x="1761020" y="337056"/>
                  <a:pt x="1742625" y="345713"/>
                </a:cubicBezTo>
                <a:cubicBezTo>
                  <a:pt x="1723690" y="354369"/>
                  <a:pt x="1708000" y="366271"/>
                  <a:pt x="1695016" y="380879"/>
                </a:cubicBezTo>
                <a:cubicBezTo>
                  <a:pt x="1682031" y="396027"/>
                  <a:pt x="1671752" y="413340"/>
                  <a:pt x="1664719" y="433899"/>
                </a:cubicBezTo>
                <a:cubicBezTo>
                  <a:pt x="1657685" y="454458"/>
                  <a:pt x="1653898" y="475557"/>
                  <a:pt x="1653898" y="498280"/>
                </a:cubicBezTo>
                <a:lnTo>
                  <a:pt x="1653898" y="869961"/>
                </a:lnTo>
                <a:lnTo>
                  <a:pt x="1514856" y="869961"/>
                </a:lnTo>
                <a:lnTo>
                  <a:pt x="1514856" y="240214"/>
                </a:lnTo>
                <a:lnTo>
                  <a:pt x="1515938" y="240214"/>
                </a:lnTo>
                <a:lnTo>
                  <a:pt x="1647406" y="240214"/>
                </a:lnTo>
                <a:lnTo>
                  <a:pt x="1647406" y="332728"/>
                </a:lnTo>
                <a:lnTo>
                  <a:pt x="1649570" y="334892"/>
                </a:lnTo>
                <a:cubicBezTo>
                  <a:pt x="1670670" y="300267"/>
                  <a:pt x="1698262" y="272675"/>
                  <a:pt x="1732346" y="252657"/>
                </a:cubicBezTo>
                <a:cubicBezTo>
                  <a:pt x="1766430" y="232639"/>
                  <a:pt x="1804302" y="222901"/>
                  <a:pt x="1845419" y="222901"/>
                </a:cubicBezTo>
                <a:close/>
                <a:moveTo>
                  <a:pt x="0" y="0"/>
                </a:moveTo>
                <a:lnTo>
                  <a:pt x="152568" y="0"/>
                </a:lnTo>
                <a:lnTo>
                  <a:pt x="152568" y="346253"/>
                </a:lnTo>
                <a:lnTo>
                  <a:pt x="548053" y="346253"/>
                </a:lnTo>
                <a:lnTo>
                  <a:pt x="548053" y="0"/>
                </a:lnTo>
                <a:lnTo>
                  <a:pt x="700621" y="0"/>
                </a:lnTo>
                <a:lnTo>
                  <a:pt x="700621" y="869960"/>
                </a:lnTo>
                <a:lnTo>
                  <a:pt x="548053" y="869960"/>
                </a:lnTo>
                <a:lnTo>
                  <a:pt x="548053" y="477721"/>
                </a:lnTo>
                <a:lnTo>
                  <a:pt x="152568" y="477721"/>
                </a:lnTo>
                <a:lnTo>
                  <a:pt x="152568" y="869960"/>
                </a:lnTo>
                <a:lnTo>
                  <a:pt x="0" y="869960"/>
                </a:lnTo>
                <a:close/>
              </a:path>
            </a:pathLst>
          </a:custGeom>
          <a:solidFill>
            <a:schemeClr val="tx1"/>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191" name="PlaceHolder 3"/>
          <p:cNvSpPr>
            <a:spLocks noGrp="1"/>
          </p:cNvSpPr>
          <p:nvPr>
            <p:ph type="body"/>
          </p:nvPr>
        </p:nvSpPr>
        <p:spPr>
          <a:xfrm>
            <a:off x="450720" y="4062600"/>
            <a:ext cx="3603960" cy="624960"/>
          </a:xfrm>
          <a:prstGeom prst="rect">
            <a:avLst/>
          </a:prstGeom>
          <a:noFill/>
          <a:ln w="0">
            <a:noFill/>
          </a:ln>
        </p:spPr>
        <p:txBody>
          <a:bodyPr lIns="0" tIns="0" rIns="0" bIns="0" anchor="b">
            <a:noAutofit/>
          </a:bodyPr>
          <a:lstStyle/>
          <a:p>
            <a:pPr indent="0">
              <a:lnSpc>
                <a:spcPct val="85000"/>
              </a:lnSpc>
              <a:buNone/>
            </a:pPr>
            <a:r>
              <a:rPr lang="en-US" sz="2190" b="0" u="none" strike="noStrike">
                <a:solidFill>
                  <a:schemeClr val="lt1"/>
                </a:solidFill>
                <a:effectLst/>
                <a:uFillTx/>
                <a:latin typeface="Arial"/>
              </a:rPr>
              <a:t>Hier is ruimte </a:t>
            </a:r>
            <a:br>
              <a:rPr sz="2190"/>
            </a:br>
            <a:r>
              <a:rPr lang="en-US" sz="2190" b="0" u="none" strike="noStrike">
                <a:solidFill>
                  <a:schemeClr val="lt1"/>
                </a:solidFill>
                <a:effectLst/>
                <a:uFillTx/>
                <a:latin typeface="Arial"/>
              </a:rPr>
              <a:t>voor een ondertitel</a:t>
            </a:r>
            <a:endParaRPr lang="en-US" sz="2190" b="0" u="none" strike="noStrike">
              <a:solidFill>
                <a:schemeClr val="dk1"/>
              </a:solidFill>
              <a:effectLst/>
              <a:uFillTx/>
              <a:latin typeface="Arial"/>
            </a:endParaRPr>
          </a:p>
        </p:txBody>
      </p:sp>
      <p:sp>
        <p:nvSpPr>
          <p:cNvPr id="192" name="PlaceHolder 4"/>
          <p:cNvSpPr>
            <a:spLocks noGrp="1"/>
          </p:cNvSpPr>
          <p:nvPr>
            <p:ph type="body"/>
          </p:nvPr>
        </p:nvSpPr>
        <p:spPr>
          <a:xfrm>
            <a:off x="2259720" y="443520"/>
            <a:ext cx="1649880" cy="115200"/>
          </a:xfrm>
          <a:prstGeom prst="rect">
            <a:avLst/>
          </a:prstGeom>
          <a:noFill/>
          <a:ln w="0">
            <a:noFill/>
          </a:ln>
        </p:spPr>
        <p:txBody>
          <a:bodyPr lIns="0" tIns="0" rIns="0" bIns="0" anchor="t">
            <a:noAutofit/>
          </a:bodyPr>
          <a:lstStyle/>
          <a:p>
            <a:pPr indent="0" algn="r">
              <a:lnSpc>
                <a:spcPct val="100000"/>
              </a:lnSpc>
              <a:buNone/>
            </a:pPr>
            <a:r>
              <a:rPr lang="nl-NL" sz="730" b="1" u="none" strike="noStrike">
                <a:solidFill>
                  <a:schemeClr val="dk1"/>
                </a:solidFill>
                <a:effectLst/>
                <a:uFillTx/>
                <a:latin typeface="Arial"/>
              </a:rPr>
              <a:t>Kenniscentrum</a:t>
            </a:r>
            <a:endParaRPr lang="en-US" sz="730" b="0" u="none" strike="noStrike">
              <a:solidFill>
                <a:schemeClr val="dk1"/>
              </a:solidFill>
              <a:effectLst/>
              <a:uFillTx/>
              <a:latin typeface="Arial"/>
            </a:endParaRPr>
          </a:p>
        </p:txBody>
      </p:sp>
      <p:sp>
        <p:nvSpPr>
          <p:cNvPr id="193" name="PlaceHolder 5"/>
          <p:cNvSpPr>
            <a:spLocks noGrp="1"/>
          </p:cNvSpPr>
          <p:nvPr>
            <p:ph type="body"/>
          </p:nvPr>
        </p:nvSpPr>
        <p:spPr>
          <a:xfrm>
            <a:off x="2259720" y="555840"/>
            <a:ext cx="1649880" cy="115200"/>
          </a:xfrm>
          <a:prstGeom prst="rect">
            <a:avLst/>
          </a:prstGeom>
          <a:noFill/>
          <a:ln w="0">
            <a:noFill/>
          </a:ln>
        </p:spPr>
        <p:txBody>
          <a:bodyPr lIns="0" tIns="0" rIns="0" bIns="0" anchor="t">
            <a:noAutofit/>
          </a:bodyPr>
          <a:lstStyle/>
          <a:p>
            <a:pPr marL="415800" indent="0" algn="r">
              <a:lnSpc>
                <a:spcPct val="100000"/>
              </a:lnSpc>
              <a:buNone/>
            </a:pPr>
            <a:r>
              <a:rPr lang="nl-NL" sz="730" b="0" u="none" strike="noStrike">
                <a:solidFill>
                  <a:srgbClr val="000000"/>
                </a:solidFill>
                <a:effectLst/>
                <a:uFillTx/>
                <a:latin typeface="Arial"/>
              </a:rPr>
              <a:t>Kunst &amp; Samenleving</a:t>
            </a:r>
            <a:endParaRPr lang="en-US" sz="730" b="0" u="none" strike="noStrike">
              <a:solidFill>
                <a:schemeClr val="dk1"/>
              </a:solidFill>
              <a:effectLst/>
              <a:uFillTx/>
              <a:latin typeface="Arial"/>
            </a:endParaRPr>
          </a:p>
        </p:txBody>
      </p:sp>
      <p:sp>
        <p:nvSpPr>
          <p:cNvPr id="194" name="PlaceHolder 6"/>
          <p:cNvSpPr>
            <a:spLocks noGrp="1"/>
          </p:cNvSpPr>
          <p:nvPr>
            <p:ph type="body"/>
          </p:nvPr>
        </p:nvSpPr>
        <p:spPr>
          <a:xfrm>
            <a:off x="4052520" y="458280"/>
            <a:ext cx="4320" cy="196200"/>
          </a:xfrm>
          <a:prstGeom prst="rect">
            <a:avLst/>
          </a:prstGeom>
          <a:solidFill>
            <a:srgbClr val="000000"/>
          </a:solidFill>
          <a:ln w="0">
            <a:noFill/>
          </a:ln>
        </p:spPr>
        <p:txBody>
          <a:bodyPr lIns="0" tIns="0" rIns="0" bIns="0" anchor="t">
            <a:noAutofit/>
          </a:bodyPr>
          <a:lstStyle/>
          <a:p>
            <a:pPr indent="0">
              <a:lnSpc>
                <a:spcPct val="100000"/>
              </a:lnSpc>
              <a:buNone/>
            </a:pPr>
            <a:r>
              <a:rPr lang="nl-NL" sz="370" b="0" u="none" strike="noStrike">
                <a:solidFill>
                  <a:schemeClr val="dk1"/>
                </a:solidFill>
                <a:effectLst/>
                <a:uFillTx/>
                <a:latin typeface="Arial"/>
              </a:rPr>
              <a:t> </a:t>
            </a:r>
            <a:endParaRPr lang="en-US" sz="370" b="0" u="none" strike="noStrike">
              <a:solidFill>
                <a:schemeClr val="dk1"/>
              </a:solidFill>
              <a:effectLst/>
              <a:uFillTx/>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roze -titleslide - img right - kenniscentrum">
    <p:bg>
      <p:bgPr>
        <a:solidFill>
          <a:schemeClr val="accent5"/>
        </a:solidFill>
        <a:effectLst/>
      </p:bgPr>
    </p:bg>
    <p:spTree>
      <p:nvGrpSpPr>
        <p:cNvPr id="1" name=""/>
        <p:cNvGrpSpPr/>
        <p:nvPr/>
      </p:nvGrpSpPr>
      <p:grpSpPr>
        <a:xfrm>
          <a:off x="0" y="0"/>
          <a:ext cx="0" cy="0"/>
          <a:chOff x="0" y="0"/>
          <a:chExt cx="0" cy="0"/>
        </a:xfrm>
      </p:grpSpPr>
      <p:sp>
        <p:nvSpPr>
          <p:cNvPr id="195" name="PlaceHolder 1"/>
          <p:cNvSpPr>
            <a:spLocks noGrp="1"/>
          </p:cNvSpPr>
          <p:nvPr>
            <p:ph type="body"/>
          </p:nvPr>
        </p:nvSpPr>
        <p:spPr>
          <a:xfrm>
            <a:off x="4574880" y="0"/>
            <a:ext cx="457164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196" name="PlaceHolder 2"/>
          <p:cNvSpPr>
            <a:spLocks noGrp="1"/>
          </p:cNvSpPr>
          <p:nvPr>
            <p:ph type="title"/>
          </p:nvPr>
        </p:nvSpPr>
        <p:spPr>
          <a:xfrm>
            <a:off x="450720" y="1670760"/>
            <a:ext cx="3603960" cy="2071800"/>
          </a:xfrm>
          <a:prstGeom prst="rect">
            <a:avLst/>
          </a:prstGeom>
          <a:noFill/>
          <a:ln w="0">
            <a:noFill/>
          </a:ln>
        </p:spPr>
        <p:txBody>
          <a:bodyPr lIns="0" tIns="0" rIns="0" bIns="0" anchor="t">
            <a:noAutofit/>
          </a:bodyPr>
          <a:lstStyle/>
          <a:p>
            <a:pPr indent="0">
              <a:lnSpc>
                <a:spcPct val="85000"/>
              </a:lnSpc>
              <a:buNone/>
            </a:pPr>
            <a:r>
              <a:rPr lang="nl-NL" sz="4000" b="0" u="none" strike="noStrike" spc="-23">
                <a:solidFill>
                  <a:schemeClr val="dk1"/>
                </a:solidFill>
                <a:effectLst/>
                <a:uFillTx/>
                <a:latin typeface="Arial"/>
              </a:rPr>
              <a:t>Hier is ruimte </a:t>
            </a:r>
            <a:br>
              <a:rPr sz="4000"/>
            </a:br>
            <a:r>
              <a:rPr lang="nl-NL" sz="4000" b="0" u="none" strike="noStrike" spc="-23">
                <a:solidFill>
                  <a:schemeClr val="dk1"/>
                </a:solidFill>
                <a:effectLst/>
                <a:uFillTx/>
                <a:latin typeface="Arial"/>
              </a:rPr>
              <a:t>voor een titel over drie regels</a:t>
            </a:r>
            <a:endParaRPr lang="en-US" sz="4000" b="0" u="none" strike="noStrike">
              <a:solidFill>
                <a:schemeClr val="dk1"/>
              </a:solidFill>
              <a:effectLst/>
              <a:uFillTx/>
              <a:latin typeface="Arial"/>
            </a:endParaRPr>
          </a:p>
        </p:txBody>
      </p:sp>
      <p:sp>
        <p:nvSpPr>
          <p:cNvPr id="197" name="Vrije vorm: vorm 22"/>
          <p:cNvSpPr/>
          <p:nvPr/>
        </p:nvSpPr>
        <p:spPr>
          <a:xfrm>
            <a:off x="463680" y="361800"/>
            <a:ext cx="392400" cy="393480"/>
          </a:xfrm>
          <a:custGeom>
            <a:avLst/>
            <a:gdLst>
              <a:gd name="textAreaLeft" fmla="*/ 0 w 392400"/>
              <a:gd name="textAreaRight" fmla="*/ 392760 w 392400"/>
              <a:gd name="textAreaTop" fmla="*/ 0 h 393480"/>
              <a:gd name="textAreaBottom" fmla="*/ 393840 h 393480"/>
              <a:gd name="GluePoint1X" fmla="*/ 868878 w 1738838"/>
              <a:gd name="GluePoint1Y" fmla="*/ 1143175 h 1746413"/>
              <a:gd name="GluePoint2X" fmla="*/ 1636044 w 1738838"/>
              <a:gd name="GluePoint2Y" fmla="*/ 1298448 h 1746413"/>
              <a:gd name="GluePoint3X" fmla="*/ 1402324 w 1738838"/>
              <a:gd name="GluePoint3Y" fmla="*/ 1567876 h 1746413"/>
              <a:gd name="GluePoint4X" fmla="*/ 868878 w 1738838"/>
              <a:gd name="GluePoint4Y" fmla="*/ 1143175 h 1746413"/>
              <a:gd name="GluePoint5X" fmla="*/ 3246 w 1738838"/>
              <a:gd name="GluePoint5Y" fmla="*/ 947867 h 1746413"/>
              <a:gd name="GluePoint6X" fmla="*/ 47069 w 1738838"/>
              <a:gd name="GluePoint6Y" fmla="*/ 957605 h 1746413"/>
              <a:gd name="GluePoint7X" fmla="*/ 1096106 w 1738838"/>
              <a:gd name="GluePoint7Y" fmla="*/ 1717739 h 1746413"/>
              <a:gd name="GluePoint8X" fmla="*/ 873206 w 1738838"/>
              <a:gd name="GluePoint8Y" fmla="*/ 1746413 h 1746413"/>
              <a:gd name="GluePoint9X" fmla="*/ 3246 w 1738838"/>
              <a:gd name="GluePoint9Y" fmla="*/ 947867 h 1746413"/>
              <a:gd name="GluePoint10X" fmla="*/ 1625224 w 1738838"/>
              <a:gd name="GluePoint10Y" fmla="*/ 429569 h 1746413"/>
              <a:gd name="GluePoint11X" fmla="*/ 1738838 w 1738838"/>
              <a:gd name="GluePoint11Y" fmla="*/ 759050 h 1746413"/>
              <a:gd name="GluePoint12X" fmla="*/ 1124780 w 1738838"/>
              <a:gd name="GluePoint12Y" fmla="*/ 1050119 h 1746413"/>
              <a:gd name="GluePoint13X" fmla="*/ 474474 w 1738838"/>
              <a:gd name="GluePoint13Y" fmla="*/ 984115 h 1746413"/>
              <a:gd name="GluePoint14X" fmla="*/ 1625224 w 1738838"/>
              <a:gd name="GluePoint14Y" fmla="*/ 429569 h 1746413"/>
              <a:gd name="GluePoint15X" fmla="*/ 873206 w 1738838"/>
              <a:gd name="GluePoint15Y" fmla="*/ 0 h 1746413"/>
              <a:gd name="GluePoint16X" fmla="*/ 1422342 w 1738838"/>
              <a:gd name="GluePoint16Y" fmla="*/ 193144 h 1746413"/>
              <a:gd name="GluePoint17X" fmla="*/ 1280053 w 1738838"/>
              <a:gd name="GluePoint17Y" fmla="*/ 286200 h 1746413"/>
              <a:gd name="GluePoint18X" fmla="*/ 982492 w 1738838"/>
              <a:gd name="GluePoint18Y" fmla="*/ 113614 h 1746413"/>
              <a:gd name="GluePoint19X" fmla="*/ 502067 w 1738838"/>
              <a:gd name="GluePoint19Y" fmla="*/ 134173 h 1746413"/>
              <a:gd name="GluePoint20X" fmla="*/ 543725 w 1738838"/>
              <a:gd name="GluePoint20Y" fmla="*/ 185029 h 1746413"/>
              <a:gd name="GluePoint21X" fmla="*/ 624878 w 1738838"/>
              <a:gd name="GluePoint21Y" fmla="*/ 175291 h 1746413"/>
              <a:gd name="GluePoint22X" fmla="*/ 901880 w 1738838"/>
              <a:gd name="GluePoint22Y" fmla="*/ 253197 h 1746413"/>
              <a:gd name="GluePoint23X" fmla="*/ 1012789 w 1738838"/>
              <a:gd name="GluePoint23Y" fmla="*/ 473393 h 1746413"/>
              <a:gd name="GluePoint24X" fmla="*/ 869419 w 1738838"/>
              <a:gd name="GluePoint24Y" fmla="*/ 615681 h 1746413"/>
              <a:gd name="GluePoint25X" fmla="*/ 674652 w 1738838"/>
              <a:gd name="GluePoint25Y" fmla="*/ 537774 h 1746413"/>
              <a:gd name="GluePoint26X" fmla="*/ 253197 w 1738838"/>
              <a:gd name="GluePoint26Y" fmla="*/ 596745 h 1746413"/>
              <a:gd name="GluePoint27X" fmla="*/ 325694 w 1738838"/>
              <a:gd name="GluePoint27Y" fmla="*/ 643814 h 1746413"/>
              <a:gd name="GluePoint28X" fmla="*/ 542102 w 1738838"/>
              <a:gd name="GluePoint28Y" fmla="*/ 644896 h 1746413"/>
              <a:gd name="GluePoint29X" fmla="*/ 645978 w 1738838"/>
              <a:gd name="GluePoint29Y" fmla="*/ 750395 h 1746413"/>
              <a:gd name="GluePoint30X" fmla="*/ 300807 w 1738838"/>
              <a:gd name="GluePoint30Y" fmla="*/ 882404 h 1746413"/>
              <a:gd name="GluePoint31X" fmla="*/ 0 w 1738838"/>
              <a:gd name="GluePoint31Y" fmla="*/ 875912 h 1746413"/>
              <a:gd name="GluePoint32X" fmla="*/ 0 w 1738838"/>
              <a:gd name="GluePoint32Y" fmla="*/ 873206 h 1746413"/>
              <a:gd name="GluePoint33X" fmla="*/ 873206 w 1738838"/>
              <a:gd name="GluePoint33Y" fmla="*/ 0 h 17464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Lst>
            <a:rect l="textAreaLeft" t="textAreaTop" r="textAreaRight" b="textAreaBottom"/>
            <a:pathLst>
              <a:path w="1738838" h="1746413">
                <a:moveTo>
                  <a:pt x="868878" y="1143175"/>
                </a:moveTo>
                <a:cubicBezTo>
                  <a:pt x="1132355" y="1171849"/>
                  <a:pt x="1397454" y="1217295"/>
                  <a:pt x="1636044" y="1298448"/>
                </a:cubicBezTo>
                <a:cubicBezTo>
                  <a:pt x="1577073" y="1403406"/>
                  <a:pt x="1497543" y="1495379"/>
                  <a:pt x="1402324" y="1567876"/>
                </a:cubicBezTo>
                <a:cubicBezTo>
                  <a:pt x="1072301" y="1289791"/>
                  <a:pt x="868878" y="1143175"/>
                  <a:pt x="868878" y="1143175"/>
                </a:cubicBezTo>
                <a:close/>
                <a:moveTo>
                  <a:pt x="3246" y="947867"/>
                </a:moveTo>
                <a:cubicBezTo>
                  <a:pt x="18395" y="950572"/>
                  <a:pt x="33002" y="953818"/>
                  <a:pt x="47069" y="957605"/>
                </a:cubicBezTo>
                <a:cubicBezTo>
                  <a:pt x="522625" y="1092860"/>
                  <a:pt x="890519" y="1424506"/>
                  <a:pt x="1096106" y="1717739"/>
                </a:cubicBezTo>
                <a:cubicBezTo>
                  <a:pt x="1024692" y="1736133"/>
                  <a:pt x="950031" y="1746413"/>
                  <a:pt x="873206" y="1746413"/>
                </a:cubicBezTo>
                <a:cubicBezTo>
                  <a:pt x="416044" y="1746413"/>
                  <a:pt x="41117" y="1395291"/>
                  <a:pt x="3246" y="947867"/>
                </a:cubicBezTo>
                <a:close/>
                <a:moveTo>
                  <a:pt x="1625224" y="429569"/>
                </a:moveTo>
                <a:cubicBezTo>
                  <a:pt x="1683654" y="528576"/>
                  <a:pt x="1723148" y="640026"/>
                  <a:pt x="1738838" y="759050"/>
                </a:cubicBezTo>
                <a:cubicBezTo>
                  <a:pt x="1646323" y="843990"/>
                  <a:pt x="1402864" y="1016035"/>
                  <a:pt x="1124780" y="1050119"/>
                </a:cubicBezTo>
                <a:cubicBezTo>
                  <a:pt x="816399" y="1087991"/>
                  <a:pt x="474474" y="984115"/>
                  <a:pt x="474474" y="984115"/>
                </a:cubicBezTo>
                <a:cubicBezTo>
                  <a:pt x="755263" y="960310"/>
                  <a:pt x="1153995" y="892682"/>
                  <a:pt x="1625224" y="429569"/>
                </a:cubicBezTo>
                <a:close/>
                <a:moveTo>
                  <a:pt x="873206" y="0"/>
                </a:moveTo>
                <a:cubicBezTo>
                  <a:pt x="1080958" y="0"/>
                  <a:pt x="1271397" y="72497"/>
                  <a:pt x="1422342" y="193144"/>
                </a:cubicBezTo>
                <a:cubicBezTo>
                  <a:pt x="1372027" y="222900"/>
                  <a:pt x="1325499" y="256444"/>
                  <a:pt x="1280053" y="286200"/>
                </a:cubicBezTo>
                <a:cubicBezTo>
                  <a:pt x="1199982" y="219654"/>
                  <a:pt x="1092860" y="149863"/>
                  <a:pt x="982492" y="113614"/>
                </a:cubicBezTo>
                <a:cubicBezTo>
                  <a:pt x="822350" y="62217"/>
                  <a:pt x="622714" y="67086"/>
                  <a:pt x="502067" y="134173"/>
                </a:cubicBezTo>
                <a:lnTo>
                  <a:pt x="543725" y="185029"/>
                </a:lnTo>
                <a:lnTo>
                  <a:pt x="624878" y="175291"/>
                </a:lnTo>
                <a:cubicBezTo>
                  <a:pt x="729836" y="166093"/>
                  <a:pt x="826138" y="194767"/>
                  <a:pt x="901880" y="253197"/>
                </a:cubicBezTo>
                <a:cubicBezTo>
                  <a:pt x="996018" y="312710"/>
                  <a:pt x="1052284" y="398191"/>
                  <a:pt x="1012789" y="473393"/>
                </a:cubicBezTo>
                <a:cubicBezTo>
                  <a:pt x="982492" y="525872"/>
                  <a:pt x="938129" y="579433"/>
                  <a:pt x="869419" y="615681"/>
                </a:cubicBezTo>
                <a:cubicBezTo>
                  <a:pt x="807202" y="584302"/>
                  <a:pt x="744985" y="552923"/>
                  <a:pt x="674652" y="537774"/>
                </a:cubicBezTo>
                <a:cubicBezTo>
                  <a:pt x="506395" y="493951"/>
                  <a:pt x="367353" y="541020"/>
                  <a:pt x="253197" y="596745"/>
                </a:cubicBezTo>
                <a:cubicBezTo>
                  <a:pt x="269428" y="614599"/>
                  <a:pt x="298643" y="633535"/>
                  <a:pt x="325694" y="643814"/>
                </a:cubicBezTo>
                <a:cubicBezTo>
                  <a:pt x="385747" y="627583"/>
                  <a:pt x="473393" y="623255"/>
                  <a:pt x="542102" y="644896"/>
                </a:cubicBezTo>
                <a:cubicBezTo>
                  <a:pt x="596745" y="669783"/>
                  <a:pt x="649765" y="706031"/>
                  <a:pt x="645978" y="750395"/>
                </a:cubicBezTo>
                <a:cubicBezTo>
                  <a:pt x="607566" y="852648"/>
                  <a:pt x="445259" y="878076"/>
                  <a:pt x="300807" y="882404"/>
                </a:cubicBezTo>
                <a:cubicBezTo>
                  <a:pt x="205047" y="886191"/>
                  <a:pt x="101712" y="879699"/>
                  <a:pt x="0" y="875912"/>
                </a:cubicBezTo>
                <a:cubicBezTo>
                  <a:pt x="0" y="874830"/>
                  <a:pt x="0" y="874289"/>
                  <a:pt x="0" y="873206"/>
                </a:cubicBezTo>
                <a:cubicBezTo>
                  <a:pt x="0" y="391158"/>
                  <a:pt x="391157" y="0"/>
                  <a:pt x="873206" y="0"/>
                </a:cubicBezTo>
                <a:close/>
              </a:path>
            </a:pathLst>
          </a:custGeom>
          <a:solidFill>
            <a:schemeClr val="tx2"/>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198" name="Vrije vorm: vorm 23"/>
          <p:cNvSpPr/>
          <p:nvPr/>
        </p:nvSpPr>
        <p:spPr>
          <a:xfrm>
            <a:off x="923760" y="461880"/>
            <a:ext cx="761400" cy="199800"/>
          </a:xfrm>
          <a:custGeom>
            <a:avLst/>
            <a:gdLst>
              <a:gd name="textAreaLeft" fmla="*/ 0 w 761400"/>
              <a:gd name="textAreaRight" fmla="*/ 761760 w 761400"/>
              <a:gd name="textAreaTop" fmla="*/ 0 h 199800"/>
              <a:gd name="textAreaBottom" fmla="*/ 200160 h 199800"/>
              <a:gd name="GluePoint1X" fmla="*/ 1238936 w 3373761"/>
              <a:gd name="GluePoint1Y" fmla="*/ 554546 h 887274"/>
              <a:gd name="GluePoint2X" fmla="*/ 1238936 w 3373761"/>
              <a:gd name="GluePoint2Y" fmla="*/ 554802 h 887274"/>
              <a:gd name="GluePoint3X" fmla="*/ 1204175 w 3373761"/>
              <a:gd name="GluePoint3Y" fmla="*/ 571250 h 887274"/>
              <a:gd name="GluePoint4X" fmla="*/ 1161570 w 3373761"/>
              <a:gd name="GluePoint4Y" fmla="*/ 579433 h 887274"/>
              <a:gd name="GluePoint5X" fmla="*/ 1069055 w 3373761"/>
              <a:gd name="GluePoint5Y" fmla="*/ 592418 h 887274"/>
              <a:gd name="GluePoint6X" fmla="*/ 1026315 w 3373761"/>
              <a:gd name="GluePoint6Y" fmla="*/ 602697 h 887274"/>
              <a:gd name="GluePoint7X" fmla="*/ 989526 w 3373761"/>
              <a:gd name="GluePoint7Y" fmla="*/ 621092 h 887274"/>
              <a:gd name="GluePoint8X" fmla="*/ 964639 w 3373761"/>
              <a:gd name="GluePoint8Y" fmla="*/ 651389 h 887274"/>
              <a:gd name="GluePoint9X" fmla="*/ 955441 w 3373761"/>
              <a:gd name="GluePoint9Y" fmla="*/ 696835 h 887274"/>
              <a:gd name="GluePoint10X" fmla="*/ 968967 w 3373761"/>
              <a:gd name="GluePoint10Y" fmla="*/ 735788 h 887274"/>
              <a:gd name="GluePoint11X" fmla="*/ 1001428 w 3373761"/>
              <a:gd name="GluePoint11Y" fmla="*/ 760675 h 887274"/>
              <a:gd name="GluePoint12X" fmla="*/ 1043086 w 3373761"/>
              <a:gd name="GluePoint12Y" fmla="*/ 773659 h 887274"/>
              <a:gd name="GluePoint13X" fmla="*/ 1083663 w 3373761"/>
              <a:gd name="GluePoint13Y" fmla="*/ 777447 h 887274"/>
              <a:gd name="GluePoint14X" fmla="*/ 1133437 w 3373761"/>
              <a:gd name="GluePoint14Y" fmla="*/ 771495 h 887274"/>
              <a:gd name="GluePoint15X" fmla="*/ 1183752 w 3373761"/>
              <a:gd name="GluePoint15Y" fmla="*/ 750937 h 887274"/>
              <a:gd name="GluePoint16X" fmla="*/ 1223246 w 3373761"/>
              <a:gd name="GluePoint16Y" fmla="*/ 713606 h 887274"/>
              <a:gd name="GluePoint17X" fmla="*/ 1238936 w 3373761"/>
              <a:gd name="GluePoint17Y" fmla="*/ 658422 h 887274"/>
              <a:gd name="GluePoint18X" fmla="*/ 1238936 w 3373761"/>
              <a:gd name="GluePoint18Y" fmla="*/ 554802 h 887274"/>
              <a:gd name="GluePoint19X" fmla="*/ 1239477 w 3373761"/>
              <a:gd name="GluePoint19Y" fmla="*/ 554546 h 887274"/>
              <a:gd name="GluePoint20X" fmla="*/ 3072993 w 3373761"/>
              <a:gd name="GluePoint20Y" fmla="*/ 332187 h 887274"/>
              <a:gd name="GluePoint21X" fmla="*/ 3006448 w 3373761"/>
              <a:gd name="GluePoint21Y" fmla="*/ 345172 h 887274"/>
              <a:gd name="GluePoint22X" fmla="*/ 2955051 w 3373761"/>
              <a:gd name="GluePoint22Y" fmla="*/ 380338 h 887274"/>
              <a:gd name="GluePoint23X" fmla="*/ 2920967 w 3373761"/>
              <a:gd name="GluePoint23Y" fmla="*/ 433358 h 887274"/>
              <a:gd name="GluePoint24X" fmla="*/ 2906900 w 3373761"/>
              <a:gd name="GluePoint24Y" fmla="*/ 499362 h 887274"/>
              <a:gd name="GluePoint25X" fmla="*/ 3231512 w 3373761"/>
              <a:gd name="GluePoint25Y" fmla="*/ 499362 h 887274"/>
              <a:gd name="GluePoint26X" fmla="*/ 3217446 w 3373761"/>
              <a:gd name="GluePoint26Y" fmla="*/ 436063 h 887274"/>
              <a:gd name="GluePoint27X" fmla="*/ 3185525 w 3373761"/>
              <a:gd name="GluePoint27Y" fmla="*/ 383043 h 887274"/>
              <a:gd name="GluePoint28X" fmla="*/ 3136833 w 3373761"/>
              <a:gd name="GluePoint28Y" fmla="*/ 346254 h 887274"/>
              <a:gd name="GluePoint29X" fmla="*/ 3072993 w 3373761"/>
              <a:gd name="GluePoint29Y" fmla="*/ 332187 h 887274"/>
              <a:gd name="GluePoint30X" fmla="*/ 2180851 w 3373761"/>
              <a:gd name="GluePoint30Y" fmla="*/ 240213 h 887274"/>
              <a:gd name="GluePoint31X" fmla="*/ 2692115 w 3373761"/>
              <a:gd name="GluePoint31Y" fmla="*/ 240213 h 887274"/>
              <a:gd name="GluePoint32X" fmla="*/ 2692115 w 3373761"/>
              <a:gd name="GluePoint32Y" fmla="*/ 337597 h 887274"/>
              <a:gd name="GluePoint33X" fmla="*/ 2331796 w 3373761"/>
              <a:gd name="GluePoint33Y" fmla="*/ 760133 h 887274"/>
              <a:gd name="GluePoint34X" fmla="*/ 2710510 w 3373761"/>
              <a:gd name="GluePoint34Y" fmla="*/ 760133 h 887274"/>
              <a:gd name="GluePoint35X" fmla="*/ 2710510 w 3373761"/>
              <a:gd name="GluePoint35Y" fmla="*/ 869960 h 887274"/>
              <a:gd name="GluePoint36X" fmla="*/ 2156505 w 3373761"/>
              <a:gd name="GluePoint36Y" fmla="*/ 869960 h 887274"/>
              <a:gd name="GluePoint37X" fmla="*/ 2156505 w 3373761"/>
              <a:gd name="GluePoint37Y" fmla="*/ 772577 h 887274"/>
              <a:gd name="GluePoint38X" fmla="*/ 2504922 w 3373761"/>
              <a:gd name="GluePoint38Y" fmla="*/ 349499 h 887274"/>
              <a:gd name="GluePoint39X" fmla="*/ 2180851 w 3373761"/>
              <a:gd name="GluePoint39Y" fmla="*/ 349499 h 887274"/>
              <a:gd name="GluePoint40X" fmla="*/ 1123699 w 3373761"/>
              <a:gd name="GluePoint40Y" fmla="*/ 223442 h 887274"/>
              <a:gd name="GluePoint41X" fmla="*/ 1215131 w 3373761"/>
              <a:gd name="GluePoint41Y" fmla="*/ 233180 h 887274"/>
              <a:gd name="GluePoint42X" fmla="*/ 1296284 w 3373761"/>
              <a:gd name="GluePoint42Y" fmla="*/ 265101 h 887274"/>
              <a:gd name="GluePoint43X" fmla="*/ 1354173 w 3373761"/>
              <a:gd name="GluePoint43Y" fmla="*/ 321908 h 887274"/>
              <a:gd name="GluePoint44X" fmla="*/ 1376355 w 3373761"/>
              <a:gd name="GluePoint44Y" fmla="*/ 406307 h 887274"/>
              <a:gd name="GluePoint45X" fmla="*/ 1376355 w 3373761"/>
              <a:gd name="GluePoint45Y" fmla="*/ 729837 h 887274"/>
              <a:gd name="GluePoint46X" fmla="*/ 1378519 w 3373761"/>
              <a:gd name="GluePoint46Y" fmla="*/ 729837 h 887274"/>
              <a:gd name="GluePoint47X" fmla="*/ 1385011 w 3373761"/>
              <a:gd name="GluePoint47Y" fmla="*/ 766626 h 887274"/>
              <a:gd name="GluePoint48X" fmla="*/ 1410980 w 3373761"/>
              <a:gd name="GluePoint48Y" fmla="*/ 777447 h 887274"/>
              <a:gd name="GluePoint49X" fmla="*/ 1425588 w 3373761"/>
              <a:gd name="GluePoint49Y" fmla="*/ 777447 h 887274"/>
              <a:gd name="GluePoint50X" fmla="*/ 1445064 w 3373761"/>
              <a:gd name="GluePoint50Y" fmla="*/ 775283 h 887274"/>
              <a:gd name="GluePoint51X" fmla="*/ 1445064 w 3373761"/>
              <a:gd name="GluePoint51Y" fmla="*/ 871584 h 887274"/>
              <a:gd name="GluePoint52X" fmla="*/ 1426129 w 3373761"/>
              <a:gd name="GluePoint52Y" fmla="*/ 876994 h 887274"/>
              <a:gd name="GluePoint53X" fmla="*/ 1402324 w 3373761"/>
              <a:gd name="GluePoint53Y" fmla="*/ 882405 h 887274"/>
              <a:gd name="GluePoint54X" fmla="*/ 1377978 w 3373761"/>
              <a:gd name="GluePoint54Y" fmla="*/ 886192 h 887274"/>
              <a:gd name="GluePoint55X" fmla="*/ 1357419 w 3373761"/>
              <a:gd name="GluePoint55Y" fmla="*/ 887274 h 887274"/>
              <a:gd name="GluePoint56X" fmla="*/ 1286545 w 3373761"/>
              <a:gd name="GluePoint56Y" fmla="*/ 869961 h 887274"/>
              <a:gd name="GluePoint57X" fmla="*/ 1249756 w 3373761"/>
              <a:gd name="GluePoint57Y" fmla="*/ 810449 h 887274"/>
              <a:gd name="GluePoint58X" fmla="*/ 1148044 w 3373761"/>
              <a:gd name="GluePoint58Y" fmla="*/ 868879 h 887274"/>
              <a:gd name="GluePoint59X" fmla="*/ 1031725 w 3373761"/>
              <a:gd name="GluePoint59Y" fmla="*/ 887274 h 887274"/>
              <a:gd name="GluePoint60X" fmla="*/ 950031 w 3373761"/>
              <a:gd name="GluePoint60Y" fmla="*/ 875912 h 887274"/>
              <a:gd name="GluePoint61X" fmla="*/ 881322 w 3373761"/>
              <a:gd name="GluePoint61Y" fmla="*/ 841828 h 887274"/>
              <a:gd name="GluePoint62X" fmla="*/ 833712 w 3373761"/>
              <a:gd name="GluePoint62Y" fmla="*/ 784480 h 887274"/>
              <a:gd name="GluePoint63X" fmla="*/ 815858 w 3373761"/>
              <a:gd name="GluePoint63Y" fmla="*/ 703327 h 887274"/>
              <a:gd name="GluePoint64X" fmla="*/ 836958 w 3373761"/>
              <a:gd name="GluePoint64Y" fmla="*/ 608107 h 887274"/>
              <a:gd name="GluePoint65X" fmla="*/ 893224 w 3373761"/>
              <a:gd name="GluePoint65Y" fmla="*/ 550759 h 887274"/>
              <a:gd name="GluePoint66X" fmla="*/ 971131 w 3373761"/>
              <a:gd name="GluePoint66Y" fmla="*/ 521003 h 887274"/>
              <a:gd name="GluePoint67X" fmla="*/ 1058235 w 3373761"/>
              <a:gd name="GluePoint67Y" fmla="*/ 506937 h 887274"/>
              <a:gd name="GluePoint68X" fmla="*/ 1130191 w 3373761"/>
              <a:gd name="GluePoint68Y" fmla="*/ 496657 h 887274"/>
              <a:gd name="GluePoint69X" fmla="*/ 1190244 w 3373761"/>
              <a:gd name="GluePoint69Y" fmla="*/ 486378 h 887274"/>
              <a:gd name="GluePoint70X" fmla="*/ 1231903 w 3373761"/>
              <a:gd name="GluePoint70Y" fmla="*/ 463655 h 887274"/>
              <a:gd name="GluePoint71X" fmla="*/ 1247051 w 3373761"/>
              <a:gd name="GluePoint71Y" fmla="*/ 418209 h 887274"/>
              <a:gd name="GluePoint72X" fmla="*/ 1234066 w 3373761"/>
              <a:gd name="GluePoint72Y" fmla="*/ 374387 h 887274"/>
              <a:gd name="GluePoint73X" fmla="*/ 1202146 w 3373761"/>
              <a:gd name="GluePoint73Y" fmla="*/ 348418 h 887274"/>
              <a:gd name="GluePoint74X" fmla="*/ 1159947 w 3373761"/>
              <a:gd name="GluePoint74Y" fmla="*/ 335974 h 887274"/>
              <a:gd name="GluePoint75X" fmla="*/ 1116124 w 3373761"/>
              <a:gd name="GluePoint75Y" fmla="*/ 332728 h 887274"/>
              <a:gd name="GluePoint76X" fmla="*/ 1019823 w 3373761"/>
              <a:gd name="GluePoint76Y" fmla="*/ 357074 h 887274"/>
              <a:gd name="GluePoint77X" fmla="*/ 977082 w 3373761"/>
              <a:gd name="GluePoint77Y" fmla="*/ 432817 h 887274"/>
              <a:gd name="GluePoint78X" fmla="*/ 838040 w 3373761"/>
              <a:gd name="GluePoint78Y" fmla="*/ 432817 h 887274"/>
              <a:gd name="GluePoint79X" fmla="*/ 867255 w 3373761"/>
              <a:gd name="GluePoint79Y" fmla="*/ 331646 h 887274"/>
              <a:gd name="GluePoint80X" fmla="*/ 932177 w 3373761"/>
              <a:gd name="GluePoint80Y" fmla="*/ 267265 h 887274"/>
              <a:gd name="GluePoint81X" fmla="*/ 1021446 w 3373761"/>
              <a:gd name="GluePoint81Y" fmla="*/ 233180 h 887274"/>
              <a:gd name="GluePoint82X" fmla="*/ 1123699 w 3373761"/>
              <a:gd name="GluePoint82Y" fmla="*/ 223442 h 887274"/>
              <a:gd name="GluePoint83X" fmla="*/ 3074075 w 3373761"/>
              <a:gd name="GluePoint83Y" fmla="*/ 222901 h 887274"/>
              <a:gd name="GluePoint84X" fmla="*/ 3207166 w 3373761"/>
              <a:gd name="GluePoint84Y" fmla="*/ 253739 h 887274"/>
              <a:gd name="GluePoint85X" fmla="*/ 3305091 w 3373761"/>
              <a:gd name="GluePoint85Y" fmla="*/ 335974 h 887274"/>
              <a:gd name="GluePoint86X" fmla="*/ 3361898 w 3373761"/>
              <a:gd name="GluePoint86Y" fmla="*/ 453376 h 887274"/>
              <a:gd name="GluePoint87X" fmla="*/ 3371095 w 3373761"/>
              <a:gd name="GluePoint87Y" fmla="*/ 590254 h 887274"/>
              <a:gd name="GluePoint88X" fmla="*/ 2907982 w 3373761"/>
              <a:gd name="GluePoint88Y" fmla="*/ 590254 h 887274"/>
              <a:gd name="GluePoint89X" fmla="*/ 2907982 w 3373761"/>
              <a:gd name="GluePoint89Y" fmla="*/ 590795 h 887274"/>
              <a:gd name="GluePoint90X" fmla="*/ 2918262 w 3373761"/>
              <a:gd name="GluePoint90Y" fmla="*/ 661668 h 887274"/>
              <a:gd name="GluePoint91X" fmla="*/ 2949099 w 3373761"/>
              <a:gd name="GluePoint91Y" fmla="*/ 721181 h 887274"/>
              <a:gd name="GluePoint92X" fmla="*/ 3001578 w 3373761"/>
              <a:gd name="GluePoint92Y" fmla="*/ 761757 h 887274"/>
              <a:gd name="GluePoint93X" fmla="*/ 3077321 w 3373761"/>
              <a:gd name="GluePoint93Y" fmla="*/ 776906 h 887274"/>
              <a:gd name="GluePoint94X" fmla="*/ 3175246 w 3373761"/>
              <a:gd name="GluePoint94Y" fmla="*/ 750937 h 887274"/>
              <a:gd name="GluePoint95X" fmla="*/ 3230430 w 3373761"/>
              <a:gd name="GluePoint95Y" fmla="*/ 672489 h 887274"/>
              <a:gd name="GluePoint96X" fmla="*/ 3361898 w 3373761"/>
              <a:gd name="GluePoint96Y" fmla="*/ 672489 h 887274"/>
              <a:gd name="GluePoint97X" fmla="*/ 3324027 w 3373761"/>
              <a:gd name="GluePoint97Y" fmla="*/ 763921 h 887274"/>
              <a:gd name="GluePoint98X" fmla="*/ 3259645 w 3373761"/>
              <a:gd name="GluePoint98Y" fmla="*/ 831549 h 887274"/>
              <a:gd name="GluePoint99X" fmla="*/ 3175246 w 3373761"/>
              <a:gd name="GluePoint99Y" fmla="*/ 873207 h 887274"/>
              <a:gd name="GluePoint100X" fmla="*/ 3077321 w 3373761"/>
              <a:gd name="GluePoint100Y" fmla="*/ 887274 h 887274"/>
              <a:gd name="GluePoint101X" fmla="*/ 2945853 w 3373761"/>
              <a:gd name="GluePoint101Y" fmla="*/ 862928 h 887274"/>
              <a:gd name="GluePoint102X" fmla="*/ 2849011 w 3373761"/>
              <a:gd name="GluePoint102Y" fmla="*/ 794759 h 887274"/>
              <a:gd name="GluePoint103X" fmla="*/ 2789498 w 3373761"/>
              <a:gd name="GluePoint103Y" fmla="*/ 689801 h 887274"/>
              <a:gd name="GluePoint104X" fmla="*/ 2769481 w 3373761"/>
              <a:gd name="GluePoint104Y" fmla="*/ 555628 h 887274"/>
              <a:gd name="GluePoint105X" fmla="*/ 2790581 w 3373761"/>
              <a:gd name="GluePoint105Y" fmla="*/ 428489 h 887274"/>
              <a:gd name="GluePoint106X" fmla="*/ 2851716 w 3373761"/>
              <a:gd name="GluePoint106Y" fmla="*/ 322449 h 887274"/>
              <a:gd name="GluePoint107X" fmla="*/ 2947476 w 3373761"/>
              <a:gd name="GluePoint107Y" fmla="*/ 249952 h 887274"/>
              <a:gd name="GluePoint108X" fmla="*/ 3074075 w 3373761"/>
              <a:gd name="GluePoint108Y" fmla="*/ 222901 h 887274"/>
              <a:gd name="GluePoint109X" fmla="*/ 1845419 w 3373761"/>
              <a:gd name="GluePoint109Y" fmla="*/ 222901 h 887274"/>
              <a:gd name="GluePoint110X" fmla="*/ 2008807 w 3373761"/>
              <a:gd name="GluePoint110Y" fmla="*/ 276462 h 887274"/>
              <a:gd name="GluePoint111X" fmla="*/ 2068319 w 3373761"/>
              <a:gd name="GluePoint111Y" fmla="*/ 437145 h 887274"/>
              <a:gd name="GluePoint112X" fmla="*/ 2068319 w 3373761"/>
              <a:gd name="GluePoint112Y" fmla="*/ 869420 h 887274"/>
              <a:gd name="GluePoint113X" fmla="*/ 1929277 w 3373761"/>
              <a:gd name="GluePoint113Y" fmla="*/ 869420 h 887274"/>
              <a:gd name="GluePoint114X" fmla="*/ 1929277 w 3373761"/>
              <a:gd name="GluePoint114Y" fmla="*/ 473934 h 887274"/>
              <a:gd name="GluePoint115X" fmla="*/ 1897357 w 3373761"/>
              <a:gd name="GluePoint115Y" fmla="*/ 366271 h 887274"/>
              <a:gd name="GluePoint116X" fmla="*/ 1805925 w 3373761"/>
              <a:gd name="GluePoint116Y" fmla="*/ 332728 h 887274"/>
              <a:gd name="GluePoint117X" fmla="*/ 1742625 w 3373761"/>
              <a:gd name="GluePoint117Y" fmla="*/ 345713 h 887274"/>
              <a:gd name="GluePoint118X" fmla="*/ 1695016 w 3373761"/>
              <a:gd name="GluePoint118Y" fmla="*/ 380879 h 887274"/>
              <a:gd name="GluePoint119X" fmla="*/ 1664719 w 3373761"/>
              <a:gd name="GluePoint119Y" fmla="*/ 433899 h 887274"/>
              <a:gd name="GluePoint120X" fmla="*/ 1653898 w 3373761"/>
              <a:gd name="GluePoint120Y" fmla="*/ 498280 h 887274"/>
              <a:gd name="GluePoint121X" fmla="*/ 1653898 w 3373761"/>
              <a:gd name="GluePoint121Y" fmla="*/ 869961 h 887274"/>
              <a:gd name="GluePoint122X" fmla="*/ 1514856 w 3373761"/>
              <a:gd name="GluePoint122Y" fmla="*/ 869961 h 887274"/>
              <a:gd name="GluePoint123X" fmla="*/ 1514856 w 3373761"/>
              <a:gd name="GluePoint123Y" fmla="*/ 240214 h 887274"/>
              <a:gd name="GluePoint124X" fmla="*/ 1515938 w 3373761"/>
              <a:gd name="GluePoint124Y" fmla="*/ 240214 h 887274"/>
              <a:gd name="GluePoint125X" fmla="*/ 1647406 w 3373761"/>
              <a:gd name="GluePoint125Y" fmla="*/ 240214 h 887274"/>
              <a:gd name="GluePoint126X" fmla="*/ 1647406 w 3373761"/>
              <a:gd name="GluePoint126Y" fmla="*/ 332728 h 887274"/>
              <a:gd name="GluePoint127X" fmla="*/ 1649570 w 3373761"/>
              <a:gd name="GluePoint127Y" fmla="*/ 334892 h 887274"/>
              <a:gd name="GluePoint128X" fmla="*/ 1732346 w 3373761"/>
              <a:gd name="GluePoint128Y" fmla="*/ 252657 h 887274"/>
              <a:gd name="GluePoint129X" fmla="*/ 1845419 w 3373761"/>
              <a:gd name="GluePoint129Y" fmla="*/ 222901 h 887274"/>
              <a:gd name="GluePoint130X" fmla="*/ 0 w 3373761"/>
              <a:gd name="GluePoint130Y" fmla="*/ 0 h 887274"/>
              <a:gd name="GluePoint131X" fmla="*/ 152568 w 3373761"/>
              <a:gd name="GluePoint131Y" fmla="*/ 0 h 887274"/>
              <a:gd name="GluePoint132X" fmla="*/ 152568 w 3373761"/>
              <a:gd name="GluePoint132Y" fmla="*/ 346253 h 887274"/>
              <a:gd name="GluePoint133X" fmla="*/ 548053 w 3373761"/>
              <a:gd name="GluePoint133Y" fmla="*/ 346253 h 887274"/>
              <a:gd name="GluePoint134X" fmla="*/ 548053 w 3373761"/>
              <a:gd name="GluePoint134Y" fmla="*/ 0 h 887274"/>
              <a:gd name="GluePoint135X" fmla="*/ 700621 w 3373761"/>
              <a:gd name="GluePoint135Y" fmla="*/ 0 h 887274"/>
              <a:gd name="GluePoint136X" fmla="*/ 700621 w 3373761"/>
              <a:gd name="GluePoint136Y" fmla="*/ 869960 h 887274"/>
              <a:gd name="GluePoint137X" fmla="*/ 548053 w 3373761"/>
              <a:gd name="GluePoint137Y" fmla="*/ 869960 h 887274"/>
              <a:gd name="GluePoint138X" fmla="*/ 548053 w 3373761"/>
              <a:gd name="GluePoint138Y" fmla="*/ 477721 h 887274"/>
              <a:gd name="GluePoint139X" fmla="*/ 152568 w 3373761"/>
              <a:gd name="GluePoint139Y" fmla="*/ 477721 h 887274"/>
              <a:gd name="GluePoint140X" fmla="*/ 152568 w 3373761"/>
              <a:gd name="GluePoint140Y" fmla="*/ 869960 h 887274"/>
              <a:gd name="GluePoint141X" fmla="*/ 0 w 3373761"/>
              <a:gd name="GluePoint141Y" fmla="*/ 869960 h 887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 ang="0">
                <a:pos x="GluePoint78X" y="GluePoint78Y"/>
              </a:cxn>
              <a:cxn ang="0">
                <a:pos x="GluePoint79X" y="GluePoint79Y"/>
              </a:cxn>
              <a:cxn ang="0">
                <a:pos x="GluePoint80X" y="GluePoint80Y"/>
              </a:cxn>
              <a:cxn ang="0">
                <a:pos x="GluePoint81X" y="GluePoint81Y"/>
              </a:cxn>
              <a:cxn ang="0">
                <a:pos x="GluePoint82X" y="GluePoint82Y"/>
              </a:cxn>
              <a:cxn ang="0">
                <a:pos x="GluePoint83X" y="GluePoint83Y"/>
              </a:cxn>
              <a:cxn ang="0">
                <a:pos x="GluePoint84X" y="GluePoint84Y"/>
              </a:cxn>
              <a:cxn ang="0">
                <a:pos x="GluePoint85X" y="GluePoint85Y"/>
              </a:cxn>
              <a:cxn ang="0">
                <a:pos x="GluePoint86X" y="GluePoint86Y"/>
              </a:cxn>
              <a:cxn ang="0">
                <a:pos x="GluePoint87X" y="GluePoint87Y"/>
              </a:cxn>
              <a:cxn ang="0">
                <a:pos x="GluePoint88X" y="GluePoint88Y"/>
              </a:cxn>
              <a:cxn ang="0">
                <a:pos x="GluePoint89X" y="GluePoint89Y"/>
              </a:cxn>
              <a:cxn ang="0">
                <a:pos x="GluePoint90X" y="GluePoint90Y"/>
              </a:cxn>
              <a:cxn ang="0">
                <a:pos x="GluePoint91X" y="GluePoint91Y"/>
              </a:cxn>
              <a:cxn ang="0">
                <a:pos x="GluePoint92X" y="GluePoint92Y"/>
              </a:cxn>
              <a:cxn ang="0">
                <a:pos x="GluePoint93X" y="GluePoint93Y"/>
              </a:cxn>
              <a:cxn ang="0">
                <a:pos x="GluePoint94X" y="GluePoint94Y"/>
              </a:cxn>
              <a:cxn ang="0">
                <a:pos x="GluePoint95X" y="GluePoint95Y"/>
              </a:cxn>
              <a:cxn ang="0">
                <a:pos x="GluePoint96X" y="GluePoint96Y"/>
              </a:cxn>
              <a:cxn ang="0">
                <a:pos x="GluePoint97X" y="GluePoint97Y"/>
              </a:cxn>
              <a:cxn ang="0">
                <a:pos x="GluePoint98X" y="GluePoint98Y"/>
              </a:cxn>
              <a:cxn ang="0">
                <a:pos x="GluePoint99X" y="GluePoint99Y"/>
              </a:cxn>
              <a:cxn ang="0">
                <a:pos x="GluePoint100X" y="GluePoint100Y"/>
              </a:cxn>
              <a:cxn ang="0">
                <a:pos x="GluePoint101X" y="GluePoint101Y"/>
              </a:cxn>
              <a:cxn ang="0">
                <a:pos x="GluePoint102X" y="GluePoint102Y"/>
              </a:cxn>
              <a:cxn ang="0">
                <a:pos x="GluePoint103X" y="GluePoint103Y"/>
              </a:cxn>
              <a:cxn ang="0">
                <a:pos x="GluePoint104X" y="GluePoint104Y"/>
              </a:cxn>
              <a:cxn ang="0">
                <a:pos x="GluePoint105X" y="GluePoint105Y"/>
              </a:cxn>
              <a:cxn ang="0">
                <a:pos x="GluePoint106X" y="GluePoint106Y"/>
              </a:cxn>
              <a:cxn ang="0">
                <a:pos x="GluePoint107X" y="GluePoint107Y"/>
              </a:cxn>
              <a:cxn ang="0">
                <a:pos x="GluePoint108X" y="GluePoint108Y"/>
              </a:cxn>
              <a:cxn ang="0">
                <a:pos x="GluePoint109X" y="GluePoint109Y"/>
              </a:cxn>
              <a:cxn ang="0">
                <a:pos x="GluePoint110X" y="GluePoint110Y"/>
              </a:cxn>
              <a:cxn ang="0">
                <a:pos x="GluePoint111X" y="GluePoint111Y"/>
              </a:cxn>
              <a:cxn ang="0">
                <a:pos x="GluePoint112X" y="GluePoint112Y"/>
              </a:cxn>
              <a:cxn ang="0">
                <a:pos x="GluePoint113X" y="GluePoint113Y"/>
              </a:cxn>
              <a:cxn ang="0">
                <a:pos x="GluePoint114X" y="GluePoint114Y"/>
              </a:cxn>
              <a:cxn ang="0">
                <a:pos x="GluePoint115X" y="GluePoint115Y"/>
              </a:cxn>
              <a:cxn ang="0">
                <a:pos x="GluePoint116X" y="GluePoint116Y"/>
              </a:cxn>
              <a:cxn ang="0">
                <a:pos x="GluePoint117X" y="GluePoint117Y"/>
              </a:cxn>
              <a:cxn ang="0">
                <a:pos x="GluePoint118X" y="GluePoint118Y"/>
              </a:cxn>
              <a:cxn ang="0">
                <a:pos x="GluePoint119X" y="GluePoint119Y"/>
              </a:cxn>
              <a:cxn ang="0">
                <a:pos x="GluePoint120X" y="GluePoint120Y"/>
              </a:cxn>
              <a:cxn ang="0">
                <a:pos x="GluePoint121X" y="GluePoint121Y"/>
              </a:cxn>
              <a:cxn ang="0">
                <a:pos x="GluePoint122X" y="GluePoint122Y"/>
              </a:cxn>
              <a:cxn ang="0">
                <a:pos x="GluePoint123X" y="GluePoint123Y"/>
              </a:cxn>
              <a:cxn ang="0">
                <a:pos x="GluePoint124X" y="GluePoint124Y"/>
              </a:cxn>
              <a:cxn ang="0">
                <a:pos x="GluePoint125X" y="GluePoint125Y"/>
              </a:cxn>
              <a:cxn ang="0">
                <a:pos x="GluePoint126X" y="GluePoint126Y"/>
              </a:cxn>
              <a:cxn ang="0">
                <a:pos x="GluePoint127X" y="GluePoint127Y"/>
              </a:cxn>
              <a:cxn ang="0">
                <a:pos x="GluePoint128X" y="GluePoint128Y"/>
              </a:cxn>
              <a:cxn ang="0">
                <a:pos x="GluePoint129X" y="GluePoint129Y"/>
              </a:cxn>
              <a:cxn ang="0">
                <a:pos x="GluePoint130X" y="GluePoint130Y"/>
              </a:cxn>
              <a:cxn ang="0">
                <a:pos x="GluePoint131X" y="GluePoint131Y"/>
              </a:cxn>
              <a:cxn ang="0">
                <a:pos x="GluePoint132X" y="GluePoint132Y"/>
              </a:cxn>
              <a:cxn ang="0">
                <a:pos x="GluePoint133X" y="GluePoint133Y"/>
              </a:cxn>
              <a:cxn ang="0">
                <a:pos x="GluePoint134X" y="GluePoint134Y"/>
              </a:cxn>
              <a:cxn ang="0">
                <a:pos x="GluePoint135X" y="GluePoint135Y"/>
              </a:cxn>
              <a:cxn ang="0">
                <a:pos x="GluePoint136X" y="GluePoint136Y"/>
              </a:cxn>
              <a:cxn ang="0">
                <a:pos x="GluePoint137X" y="GluePoint137Y"/>
              </a:cxn>
              <a:cxn ang="0">
                <a:pos x="GluePoint138X" y="GluePoint138Y"/>
              </a:cxn>
              <a:cxn ang="0">
                <a:pos x="GluePoint139X" y="GluePoint139Y"/>
              </a:cxn>
              <a:cxn ang="0">
                <a:pos x="GluePoint140X" y="GluePoint140Y"/>
              </a:cxn>
              <a:cxn ang="0">
                <a:pos x="GluePoint141X" y="GluePoint141Y"/>
              </a:cxn>
            </a:cxnLst>
            <a:rect l="textAreaLeft" t="textAreaTop" r="textAreaRight" b="textAreaBottom"/>
            <a:pathLst>
              <a:path w="3373761" h="887274">
                <a:moveTo>
                  <a:pt x="1238936" y="554546"/>
                </a:moveTo>
                <a:lnTo>
                  <a:pt x="1238936" y="554802"/>
                </a:lnTo>
                <a:lnTo>
                  <a:pt x="1204175" y="571250"/>
                </a:lnTo>
                <a:cubicBezTo>
                  <a:pt x="1191191" y="575376"/>
                  <a:pt x="1176989" y="578081"/>
                  <a:pt x="1161570" y="579433"/>
                </a:cubicBezTo>
                <a:cubicBezTo>
                  <a:pt x="1130732" y="582138"/>
                  <a:pt x="1099894" y="586467"/>
                  <a:pt x="1069055" y="592418"/>
                </a:cubicBezTo>
                <a:cubicBezTo>
                  <a:pt x="1054448" y="595123"/>
                  <a:pt x="1040381" y="598369"/>
                  <a:pt x="1026315" y="602697"/>
                </a:cubicBezTo>
                <a:cubicBezTo>
                  <a:pt x="1012248" y="607025"/>
                  <a:pt x="1000346" y="613518"/>
                  <a:pt x="989526" y="621092"/>
                </a:cubicBezTo>
                <a:cubicBezTo>
                  <a:pt x="978705" y="628666"/>
                  <a:pt x="970590" y="638945"/>
                  <a:pt x="964639" y="651389"/>
                </a:cubicBezTo>
                <a:cubicBezTo>
                  <a:pt x="958687" y="663832"/>
                  <a:pt x="955441" y="678981"/>
                  <a:pt x="955441" y="696835"/>
                </a:cubicBezTo>
                <a:cubicBezTo>
                  <a:pt x="955441" y="712524"/>
                  <a:pt x="959770" y="725509"/>
                  <a:pt x="968967" y="735788"/>
                </a:cubicBezTo>
                <a:cubicBezTo>
                  <a:pt x="977623" y="746608"/>
                  <a:pt x="988444" y="754724"/>
                  <a:pt x="1001428" y="760675"/>
                </a:cubicBezTo>
                <a:cubicBezTo>
                  <a:pt x="1013872" y="766626"/>
                  <a:pt x="1027938" y="770954"/>
                  <a:pt x="1043086" y="773659"/>
                </a:cubicBezTo>
                <a:cubicBezTo>
                  <a:pt x="1058235" y="776365"/>
                  <a:pt x="1071760" y="777447"/>
                  <a:pt x="1083663" y="777447"/>
                </a:cubicBezTo>
                <a:cubicBezTo>
                  <a:pt x="1098811" y="777447"/>
                  <a:pt x="1115583" y="775283"/>
                  <a:pt x="1133437" y="771495"/>
                </a:cubicBezTo>
                <a:cubicBezTo>
                  <a:pt x="1151290" y="767708"/>
                  <a:pt x="1168062" y="760675"/>
                  <a:pt x="1183752" y="750937"/>
                </a:cubicBezTo>
                <a:cubicBezTo>
                  <a:pt x="1199441" y="741198"/>
                  <a:pt x="1212967" y="728755"/>
                  <a:pt x="1223246" y="713606"/>
                </a:cubicBezTo>
                <a:cubicBezTo>
                  <a:pt x="1233526" y="698458"/>
                  <a:pt x="1238936" y="680063"/>
                  <a:pt x="1238936" y="658422"/>
                </a:cubicBezTo>
                <a:lnTo>
                  <a:pt x="1238936" y="554802"/>
                </a:lnTo>
                <a:lnTo>
                  <a:pt x="1239477" y="554546"/>
                </a:lnTo>
                <a:close/>
                <a:moveTo>
                  <a:pt x="3072993" y="332187"/>
                </a:moveTo>
                <a:cubicBezTo>
                  <a:pt x="3048647" y="332187"/>
                  <a:pt x="3026466" y="336515"/>
                  <a:pt x="3006448" y="345172"/>
                </a:cubicBezTo>
                <a:cubicBezTo>
                  <a:pt x="2986430" y="353828"/>
                  <a:pt x="2969658" y="365730"/>
                  <a:pt x="2955051" y="380338"/>
                </a:cubicBezTo>
                <a:cubicBezTo>
                  <a:pt x="2940984" y="395486"/>
                  <a:pt x="2929623" y="412799"/>
                  <a:pt x="2920967" y="433358"/>
                </a:cubicBezTo>
                <a:cubicBezTo>
                  <a:pt x="2912310" y="453917"/>
                  <a:pt x="2907982" y="475557"/>
                  <a:pt x="2906900" y="499362"/>
                </a:cubicBezTo>
                <a:lnTo>
                  <a:pt x="3231512" y="499362"/>
                </a:lnTo>
                <a:cubicBezTo>
                  <a:pt x="3229889" y="477721"/>
                  <a:pt x="3225020" y="456081"/>
                  <a:pt x="3217446" y="436063"/>
                </a:cubicBezTo>
                <a:cubicBezTo>
                  <a:pt x="3209871" y="416045"/>
                  <a:pt x="3199051" y="398192"/>
                  <a:pt x="3185525" y="383043"/>
                </a:cubicBezTo>
                <a:cubicBezTo>
                  <a:pt x="3172000" y="367894"/>
                  <a:pt x="3155769" y="355992"/>
                  <a:pt x="3136833" y="346254"/>
                </a:cubicBezTo>
                <a:cubicBezTo>
                  <a:pt x="3117898" y="337056"/>
                  <a:pt x="3096257" y="332187"/>
                  <a:pt x="3072993" y="332187"/>
                </a:cubicBezTo>
                <a:close/>
                <a:moveTo>
                  <a:pt x="2180851" y="240213"/>
                </a:moveTo>
                <a:lnTo>
                  <a:pt x="2692115" y="240213"/>
                </a:lnTo>
                <a:lnTo>
                  <a:pt x="2692115" y="337597"/>
                </a:lnTo>
                <a:lnTo>
                  <a:pt x="2331796" y="760133"/>
                </a:lnTo>
                <a:lnTo>
                  <a:pt x="2710510" y="760133"/>
                </a:lnTo>
                <a:lnTo>
                  <a:pt x="2710510" y="869960"/>
                </a:lnTo>
                <a:lnTo>
                  <a:pt x="2156505" y="869960"/>
                </a:lnTo>
                <a:lnTo>
                  <a:pt x="2156505" y="772577"/>
                </a:lnTo>
                <a:lnTo>
                  <a:pt x="2504922" y="349499"/>
                </a:lnTo>
                <a:lnTo>
                  <a:pt x="2180851" y="349499"/>
                </a:lnTo>
                <a:close/>
                <a:moveTo>
                  <a:pt x="1123699" y="223442"/>
                </a:moveTo>
                <a:cubicBezTo>
                  <a:pt x="1154537" y="223442"/>
                  <a:pt x="1184834" y="226688"/>
                  <a:pt x="1215131" y="233180"/>
                </a:cubicBezTo>
                <a:cubicBezTo>
                  <a:pt x="1244887" y="239673"/>
                  <a:pt x="1271938" y="250493"/>
                  <a:pt x="1296284" y="265101"/>
                </a:cubicBezTo>
                <a:cubicBezTo>
                  <a:pt x="1320089" y="279708"/>
                  <a:pt x="1339565" y="298644"/>
                  <a:pt x="1354173" y="321908"/>
                </a:cubicBezTo>
                <a:cubicBezTo>
                  <a:pt x="1368781" y="345172"/>
                  <a:pt x="1376355" y="373305"/>
                  <a:pt x="1376355" y="406307"/>
                </a:cubicBezTo>
                <a:lnTo>
                  <a:pt x="1376355" y="729837"/>
                </a:lnTo>
                <a:lnTo>
                  <a:pt x="1378519" y="729837"/>
                </a:lnTo>
                <a:cubicBezTo>
                  <a:pt x="1378519" y="747150"/>
                  <a:pt x="1380683" y="759052"/>
                  <a:pt x="1385011" y="766626"/>
                </a:cubicBezTo>
                <a:cubicBezTo>
                  <a:pt x="1389339" y="773659"/>
                  <a:pt x="1397996" y="777447"/>
                  <a:pt x="1410980" y="777447"/>
                </a:cubicBezTo>
                <a:lnTo>
                  <a:pt x="1425588" y="777447"/>
                </a:lnTo>
                <a:cubicBezTo>
                  <a:pt x="1431539" y="777447"/>
                  <a:pt x="1438031" y="776906"/>
                  <a:pt x="1445064" y="775283"/>
                </a:cubicBezTo>
                <a:lnTo>
                  <a:pt x="1445064" y="871584"/>
                </a:lnTo>
                <a:cubicBezTo>
                  <a:pt x="1440195" y="873207"/>
                  <a:pt x="1433703" y="874830"/>
                  <a:pt x="1426129" y="876994"/>
                </a:cubicBezTo>
                <a:cubicBezTo>
                  <a:pt x="1418554" y="879158"/>
                  <a:pt x="1410439" y="880781"/>
                  <a:pt x="1402324" y="882405"/>
                </a:cubicBezTo>
                <a:cubicBezTo>
                  <a:pt x="1394209" y="884028"/>
                  <a:pt x="1386093" y="885110"/>
                  <a:pt x="1377978" y="886192"/>
                </a:cubicBezTo>
                <a:cubicBezTo>
                  <a:pt x="1369863" y="887274"/>
                  <a:pt x="1362829" y="887274"/>
                  <a:pt x="1357419" y="887274"/>
                </a:cubicBezTo>
                <a:cubicBezTo>
                  <a:pt x="1328745" y="887274"/>
                  <a:pt x="1305481" y="881323"/>
                  <a:pt x="1286545" y="869961"/>
                </a:cubicBezTo>
                <a:cubicBezTo>
                  <a:pt x="1267610" y="858600"/>
                  <a:pt x="1255707" y="838582"/>
                  <a:pt x="1249756" y="810449"/>
                </a:cubicBezTo>
                <a:cubicBezTo>
                  <a:pt x="1222164" y="837500"/>
                  <a:pt x="1188080" y="856977"/>
                  <a:pt x="1148044" y="868879"/>
                </a:cubicBezTo>
                <a:cubicBezTo>
                  <a:pt x="1108009" y="880781"/>
                  <a:pt x="1069055" y="887274"/>
                  <a:pt x="1031725" y="887274"/>
                </a:cubicBezTo>
                <a:cubicBezTo>
                  <a:pt x="1003051" y="887274"/>
                  <a:pt x="976000" y="883487"/>
                  <a:pt x="950031" y="875912"/>
                </a:cubicBezTo>
                <a:cubicBezTo>
                  <a:pt x="924062" y="868338"/>
                  <a:pt x="901339" y="856977"/>
                  <a:pt x="881322" y="841828"/>
                </a:cubicBezTo>
                <a:cubicBezTo>
                  <a:pt x="861304" y="826679"/>
                  <a:pt x="845614" y="807744"/>
                  <a:pt x="833712" y="784480"/>
                </a:cubicBezTo>
                <a:cubicBezTo>
                  <a:pt x="821809" y="761216"/>
                  <a:pt x="815858" y="734165"/>
                  <a:pt x="815858" y="703327"/>
                </a:cubicBezTo>
                <a:cubicBezTo>
                  <a:pt x="815858" y="664373"/>
                  <a:pt x="822891" y="632453"/>
                  <a:pt x="836958" y="608107"/>
                </a:cubicBezTo>
                <a:cubicBezTo>
                  <a:pt x="851024" y="583761"/>
                  <a:pt x="869960" y="564826"/>
                  <a:pt x="893224" y="550759"/>
                </a:cubicBezTo>
                <a:cubicBezTo>
                  <a:pt x="916488" y="537234"/>
                  <a:pt x="942457" y="526954"/>
                  <a:pt x="971131" y="521003"/>
                </a:cubicBezTo>
                <a:cubicBezTo>
                  <a:pt x="999805" y="515052"/>
                  <a:pt x="1029020" y="510183"/>
                  <a:pt x="1058235" y="506937"/>
                </a:cubicBezTo>
                <a:cubicBezTo>
                  <a:pt x="1083122" y="502067"/>
                  <a:pt x="1107468" y="498821"/>
                  <a:pt x="1130191" y="496657"/>
                </a:cubicBezTo>
                <a:cubicBezTo>
                  <a:pt x="1152913" y="494493"/>
                  <a:pt x="1172931" y="491247"/>
                  <a:pt x="1190244" y="486378"/>
                </a:cubicBezTo>
                <a:cubicBezTo>
                  <a:pt x="1207557" y="481509"/>
                  <a:pt x="1221623" y="473934"/>
                  <a:pt x="1231903" y="463655"/>
                </a:cubicBezTo>
                <a:cubicBezTo>
                  <a:pt x="1242182" y="453376"/>
                  <a:pt x="1247051" y="438227"/>
                  <a:pt x="1247051" y="418209"/>
                </a:cubicBezTo>
                <a:cubicBezTo>
                  <a:pt x="1247051" y="400356"/>
                  <a:pt x="1242723" y="385748"/>
                  <a:pt x="1234066" y="374387"/>
                </a:cubicBezTo>
                <a:cubicBezTo>
                  <a:pt x="1225410" y="363025"/>
                  <a:pt x="1215131" y="354369"/>
                  <a:pt x="1202146" y="348418"/>
                </a:cubicBezTo>
                <a:cubicBezTo>
                  <a:pt x="1189703" y="342466"/>
                  <a:pt x="1175636" y="338138"/>
                  <a:pt x="1159947" y="335974"/>
                </a:cubicBezTo>
                <a:cubicBezTo>
                  <a:pt x="1144257" y="333810"/>
                  <a:pt x="1129650" y="332728"/>
                  <a:pt x="1116124" y="332728"/>
                </a:cubicBezTo>
                <a:cubicBezTo>
                  <a:pt x="1077171" y="332728"/>
                  <a:pt x="1045251" y="340843"/>
                  <a:pt x="1019823" y="357074"/>
                </a:cubicBezTo>
                <a:cubicBezTo>
                  <a:pt x="994395" y="373305"/>
                  <a:pt x="980328" y="398733"/>
                  <a:pt x="977082" y="432817"/>
                </a:cubicBezTo>
                <a:lnTo>
                  <a:pt x="838040" y="432817"/>
                </a:lnTo>
                <a:cubicBezTo>
                  <a:pt x="840745" y="392240"/>
                  <a:pt x="850483" y="358697"/>
                  <a:pt x="867255" y="331646"/>
                </a:cubicBezTo>
                <a:cubicBezTo>
                  <a:pt x="884568" y="305136"/>
                  <a:pt x="906208" y="283495"/>
                  <a:pt x="932177" y="267265"/>
                </a:cubicBezTo>
                <a:cubicBezTo>
                  <a:pt x="958687" y="251034"/>
                  <a:pt x="988444" y="239673"/>
                  <a:pt x="1021446" y="233180"/>
                </a:cubicBezTo>
                <a:cubicBezTo>
                  <a:pt x="1054448" y="226688"/>
                  <a:pt x="1088532" y="223442"/>
                  <a:pt x="1123699" y="223442"/>
                </a:cubicBezTo>
                <a:close/>
                <a:moveTo>
                  <a:pt x="3074075" y="222901"/>
                </a:moveTo>
                <a:cubicBezTo>
                  <a:pt x="3123849" y="222901"/>
                  <a:pt x="3168212" y="233180"/>
                  <a:pt x="3207166" y="253739"/>
                </a:cubicBezTo>
                <a:cubicBezTo>
                  <a:pt x="3246660" y="274298"/>
                  <a:pt x="3279122" y="301890"/>
                  <a:pt x="3305091" y="335974"/>
                </a:cubicBezTo>
                <a:cubicBezTo>
                  <a:pt x="3331060" y="370059"/>
                  <a:pt x="3349995" y="409012"/>
                  <a:pt x="3361898" y="453376"/>
                </a:cubicBezTo>
                <a:cubicBezTo>
                  <a:pt x="3373800" y="497739"/>
                  <a:pt x="3376505" y="543185"/>
                  <a:pt x="3371095" y="590254"/>
                </a:cubicBezTo>
                <a:lnTo>
                  <a:pt x="2907982" y="590254"/>
                </a:lnTo>
                <a:lnTo>
                  <a:pt x="2907982" y="590795"/>
                </a:lnTo>
                <a:cubicBezTo>
                  <a:pt x="2907982" y="615141"/>
                  <a:pt x="2911228" y="638945"/>
                  <a:pt x="2918262" y="661668"/>
                </a:cubicBezTo>
                <a:cubicBezTo>
                  <a:pt x="2925295" y="684391"/>
                  <a:pt x="2935574" y="704409"/>
                  <a:pt x="2949099" y="721181"/>
                </a:cubicBezTo>
                <a:cubicBezTo>
                  <a:pt x="2963166" y="738493"/>
                  <a:pt x="2980479" y="752019"/>
                  <a:pt x="3001578" y="761757"/>
                </a:cubicBezTo>
                <a:cubicBezTo>
                  <a:pt x="3022678" y="772036"/>
                  <a:pt x="3048106" y="776906"/>
                  <a:pt x="3077321" y="776906"/>
                </a:cubicBezTo>
                <a:cubicBezTo>
                  <a:pt x="3117898" y="776906"/>
                  <a:pt x="3150359" y="768249"/>
                  <a:pt x="3175246" y="750937"/>
                </a:cubicBezTo>
                <a:cubicBezTo>
                  <a:pt x="3200133" y="733624"/>
                  <a:pt x="3218528" y="707114"/>
                  <a:pt x="3230430" y="672489"/>
                </a:cubicBezTo>
                <a:lnTo>
                  <a:pt x="3361898" y="672489"/>
                </a:lnTo>
                <a:cubicBezTo>
                  <a:pt x="3354324" y="706573"/>
                  <a:pt x="3341880" y="736870"/>
                  <a:pt x="3324027" y="763921"/>
                </a:cubicBezTo>
                <a:cubicBezTo>
                  <a:pt x="3306173" y="790431"/>
                  <a:pt x="3284532" y="813154"/>
                  <a:pt x="3259645" y="831549"/>
                </a:cubicBezTo>
                <a:cubicBezTo>
                  <a:pt x="3234217" y="849943"/>
                  <a:pt x="3206084" y="863469"/>
                  <a:pt x="3175246" y="873207"/>
                </a:cubicBezTo>
                <a:cubicBezTo>
                  <a:pt x="3143867" y="882405"/>
                  <a:pt x="3111405" y="887274"/>
                  <a:pt x="3077321" y="887274"/>
                </a:cubicBezTo>
                <a:cubicBezTo>
                  <a:pt x="3027547" y="887274"/>
                  <a:pt x="2983725" y="879158"/>
                  <a:pt x="2945853" y="862928"/>
                </a:cubicBezTo>
                <a:cubicBezTo>
                  <a:pt x="2907441" y="846697"/>
                  <a:pt x="2875521" y="823974"/>
                  <a:pt x="2849011" y="794759"/>
                </a:cubicBezTo>
                <a:cubicBezTo>
                  <a:pt x="2822501" y="765544"/>
                  <a:pt x="2802483" y="730378"/>
                  <a:pt x="2789498" y="689801"/>
                </a:cubicBezTo>
                <a:cubicBezTo>
                  <a:pt x="2775973" y="649225"/>
                  <a:pt x="2769481" y="604320"/>
                  <a:pt x="2769481" y="555628"/>
                </a:cubicBezTo>
                <a:cubicBezTo>
                  <a:pt x="2769481" y="510724"/>
                  <a:pt x="2776514" y="468524"/>
                  <a:pt x="2790581" y="428489"/>
                </a:cubicBezTo>
                <a:cubicBezTo>
                  <a:pt x="2804647" y="388453"/>
                  <a:pt x="2825206" y="352746"/>
                  <a:pt x="2851716" y="322449"/>
                </a:cubicBezTo>
                <a:cubicBezTo>
                  <a:pt x="2878226" y="292152"/>
                  <a:pt x="2910146" y="267806"/>
                  <a:pt x="2947476" y="249952"/>
                </a:cubicBezTo>
                <a:cubicBezTo>
                  <a:pt x="2984807" y="232098"/>
                  <a:pt x="3027006" y="222901"/>
                  <a:pt x="3074075" y="222901"/>
                </a:cubicBezTo>
                <a:close/>
                <a:moveTo>
                  <a:pt x="1845419" y="222901"/>
                </a:moveTo>
                <a:cubicBezTo>
                  <a:pt x="1914670" y="222901"/>
                  <a:pt x="1968772" y="240755"/>
                  <a:pt x="2008807" y="276462"/>
                </a:cubicBezTo>
                <a:cubicBezTo>
                  <a:pt x="2048302" y="312169"/>
                  <a:pt x="2068319" y="365730"/>
                  <a:pt x="2068319" y="437145"/>
                </a:cubicBezTo>
                <a:lnTo>
                  <a:pt x="2068319" y="869420"/>
                </a:lnTo>
                <a:lnTo>
                  <a:pt x="1929277" y="869420"/>
                </a:lnTo>
                <a:lnTo>
                  <a:pt x="1929277" y="473934"/>
                </a:lnTo>
                <a:cubicBezTo>
                  <a:pt x="1927654" y="424161"/>
                  <a:pt x="1916834" y="388453"/>
                  <a:pt x="1897357" y="366271"/>
                </a:cubicBezTo>
                <a:cubicBezTo>
                  <a:pt x="1877880" y="344090"/>
                  <a:pt x="1847583" y="332728"/>
                  <a:pt x="1805925" y="332728"/>
                </a:cubicBezTo>
                <a:cubicBezTo>
                  <a:pt x="1782120" y="332728"/>
                  <a:pt x="1761020" y="337056"/>
                  <a:pt x="1742625" y="345713"/>
                </a:cubicBezTo>
                <a:cubicBezTo>
                  <a:pt x="1723690" y="354369"/>
                  <a:pt x="1708000" y="366271"/>
                  <a:pt x="1695016" y="380879"/>
                </a:cubicBezTo>
                <a:cubicBezTo>
                  <a:pt x="1682031" y="396027"/>
                  <a:pt x="1671752" y="413340"/>
                  <a:pt x="1664719" y="433899"/>
                </a:cubicBezTo>
                <a:cubicBezTo>
                  <a:pt x="1657685" y="454458"/>
                  <a:pt x="1653898" y="475557"/>
                  <a:pt x="1653898" y="498280"/>
                </a:cubicBezTo>
                <a:lnTo>
                  <a:pt x="1653898" y="869961"/>
                </a:lnTo>
                <a:lnTo>
                  <a:pt x="1514856" y="869961"/>
                </a:lnTo>
                <a:lnTo>
                  <a:pt x="1514856" y="240214"/>
                </a:lnTo>
                <a:lnTo>
                  <a:pt x="1515938" y="240214"/>
                </a:lnTo>
                <a:lnTo>
                  <a:pt x="1647406" y="240214"/>
                </a:lnTo>
                <a:lnTo>
                  <a:pt x="1647406" y="332728"/>
                </a:lnTo>
                <a:lnTo>
                  <a:pt x="1649570" y="334892"/>
                </a:lnTo>
                <a:cubicBezTo>
                  <a:pt x="1670670" y="300267"/>
                  <a:pt x="1698262" y="272675"/>
                  <a:pt x="1732346" y="252657"/>
                </a:cubicBezTo>
                <a:cubicBezTo>
                  <a:pt x="1766430" y="232639"/>
                  <a:pt x="1804302" y="222901"/>
                  <a:pt x="1845419" y="222901"/>
                </a:cubicBezTo>
                <a:close/>
                <a:moveTo>
                  <a:pt x="0" y="0"/>
                </a:moveTo>
                <a:lnTo>
                  <a:pt x="152568" y="0"/>
                </a:lnTo>
                <a:lnTo>
                  <a:pt x="152568" y="346253"/>
                </a:lnTo>
                <a:lnTo>
                  <a:pt x="548053" y="346253"/>
                </a:lnTo>
                <a:lnTo>
                  <a:pt x="548053" y="0"/>
                </a:lnTo>
                <a:lnTo>
                  <a:pt x="700621" y="0"/>
                </a:lnTo>
                <a:lnTo>
                  <a:pt x="700621" y="869960"/>
                </a:lnTo>
                <a:lnTo>
                  <a:pt x="548053" y="869960"/>
                </a:lnTo>
                <a:lnTo>
                  <a:pt x="548053" y="477721"/>
                </a:lnTo>
                <a:lnTo>
                  <a:pt x="152568" y="477721"/>
                </a:lnTo>
                <a:lnTo>
                  <a:pt x="152568" y="869960"/>
                </a:lnTo>
                <a:lnTo>
                  <a:pt x="0" y="869960"/>
                </a:lnTo>
                <a:close/>
              </a:path>
            </a:pathLst>
          </a:custGeom>
          <a:solidFill>
            <a:schemeClr val="tx1"/>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199" name="PlaceHolder 3"/>
          <p:cNvSpPr>
            <a:spLocks noGrp="1"/>
          </p:cNvSpPr>
          <p:nvPr>
            <p:ph type="body"/>
          </p:nvPr>
        </p:nvSpPr>
        <p:spPr>
          <a:xfrm>
            <a:off x="450720" y="4062600"/>
            <a:ext cx="3603960" cy="624960"/>
          </a:xfrm>
          <a:prstGeom prst="rect">
            <a:avLst/>
          </a:prstGeom>
          <a:noFill/>
          <a:ln w="0">
            <a:noFill/>
          </a:ln>
        </p:spPr>
        <p:txBody>
          <a:bodyPr lIns="0" tIns="0" rIns="0" bIns="0" anchor="b">
            <a:noAutofit/>
          </a:bodyPr>
          <a:lstStyle/>
          <a:p>
            <a:pPr indent="0">
              <a:lnSpc>
                <a:spcPct val="85000"/>
              </a:lnSpc>
              <a:buNone/>
            </a:pPr>
            <a:r>
              <a:rPr lang="en-US" sz="2190" b="0" u="none" strike="noStrike">
                <a:solidFill>
                  <a:schemeClr val="lt1"/>
                </a:solidFill>
                <a:effectLst/>
                <a:uFillTx/>
                <a:latin typeface="Arial"/>
              </a:rPr>
              <a:t>Hier is ruimte </a:t>
            </a:r>
            <a:br>
              <a:rPr sz="2190"/>
            </a:br>
            <a:r>
              <a:rPr lang="en-US" sz="2190" b="0" u="none" strike="noStrike">
                <a:solidFill>
                  <a:schemeClr val="lt1"/>
                </a:solidFill>
                <a:effectLst/>
                <a:uFillTx/>
                <a:latin typeface="Arial"/>
              </a:rPr>
              <a:t>voor een ondertitel</a:t>
            </a:r>
            <a:endParaRPr lang="en-US" sz="2190" b="0" u="none" strike="noStrike">
              <a:solidFill>
                <a:schemeClr val="dk1"/>
              </a:solidFill>
              <a:effectLst/>
              <a:uFillTx/>
              <a:latin typeface="Arial"/>
            </a:endParaRPr>
          </a:p>
        </p:txBody>
      </p:sp>
      <p:sp>
        <p:nvSpPr>
          <p:cNvPr id="200" name="PlaceHolder 4"/>
          <p:cNvSpPr>
            <a:spLocks noGrp="1"/>
          </p:cNvSpPr>
          <p:nvPr>
            <p:ph type="body"/>
          </p:nvPr>
        </p:nvSpPr>
        <p:spPr>
          <a:xfrm>
            <a:off x="2259720" y="443520"/>
            <a:ext cx="1649880" cy="115200"/>
          </a:xfrm>
          <a:prstGeom prst="rect">
            <a:avLst/>
          </a:prstGeom>
          <a:noFill/>
          <a:ln w="0">
            <a:noFill/>
          </a:ln>
        </p:spPr>
        <p:txBody>
          <a:bodyPr lIns="0" tIns="0" rIns="0" bIns="0" anchor="t">
            <a:noAutofit/>
          </a:bodyPr>
          <a:lstStyle/>
          <a:p>
            <a:pPr indent="0" algn="r">
              <a:lnSpc>
                <a:spcPct val="100000"/>
              </a:lnSpc>
              <a:buNone/>
            </a:pPr>
            <a:r>
              <a:rPr lang="nl-NL" sz="730" b="1" u="none" strike="noStrike">
                <a:solidFill>
                  <a:schemeClr val="dk1"/>
                </a:solidFill>
                <a:effectLst/>
                <a:uFillTx/>
                <a:latin typeface="Arial"/>
              </a:rPr>
              <a:t>Kenniscentrum</a:t>
            </a:r>
            <a:endParaRPr lang="en-US" sz="730" b="0" u="none" strike="noStrike">
              <a:solidFill>
                <a:schemeClr val="dk1"/>
              </a:solidFill>
              <a:effectLst/>
              <a:uFillTx/>
              <a:latin typeface="Arial"/>
            </a:endParaRPr>
          </a:p>
        </p:txBody>
      </p:sp>
      <p:sp>
        <p:nvSpPr>
          <p:cNvPr id="201" name="PlaceHolder 5"/>
          <p:cNvSpPr>
            <a:spLocks noGrp="1"/>
          </p:cNvSpPr>
          <p:nvPr>
            <p:ph type="body"/>
          </p:nvPr>
        </p:nvSpPr>
        <p:spPr>
          <a:xfrm>
            <a:off x="2259720" y="555840"/>
            <a:ext cx="1649880" cy="115200"/>
          </a:xfrm>
          <a:prstGeom prst="rect">
            <a:avLst/>
          </a:prstGeom>
          <a:noFill/>
          <a:ln w="0">
            <a:noFill/>
          </a:ln>
        </p:spPr>
        <p:txBody>
          <a:bodyPr lIns="0" tIns="0" rIns="0" bIns="0" anchor="t">
            <a:noAutofit/>
          </a:bodyPr>
          <a:lstStyle/>
          <a:p>
            <a:pPr marL="415800" indent="0" algn="r">
              <a:lnSpc>
                <a:spcPct val="100000"/>
              </a:lnSpc>
              <a:buNone/>
            </a:pPr>
            <a:r>
              <a:rPr lang="nl-NL" sz="730" b="0" u="none" strike="noStrike">
                <a:solidFill>
                  <a:srgbClr val="000000"/>
                </a:solidFill>
                <a:effectLst/>
                <a:uFillTx/>
                <a:latin typeface="Arial"/>
              </a:rPr>
              <a:t>Kunst &amp; Samenleving</a:t>
            </a:r>
            <a:endParaRPr lang="en-US" sz="730" b="0" u="none" strike="noStrike">
              <a:solidFill>
                <a:schemeClr val="dk1"/>
              </a:solidFill>
              <a:effectLst/>
              <a:uFillTx/>
              <a:latin typeface="Arial"/>
            </a:endParaRPr>
          </a:p>
        </p:txBody>
      </p:sp>
      <p:sp>
        <p:nvSpPr>
          <p:cNvPr id="202" name="PlaceHolder 6"/>
          <p:cNvSpPr>
            <a:spLocks noGrp="1"/>
          </p:cNvSpPr>
          <p:nvPr>
            <p:ph type="body"/>
          </p:nvPr>
        </p:nvSpPr>
        <p:spPr>
          <a:xfrm>
            <a:off x="4052520" y="458280"/>
            <a:ext cx="4320" cy="196200"/>
          </a:xfrm>
          <a:prstGeom prst="rect">
            <a:avLst/>
          </a:prstGeom>
          <a:solidFill>
            <a:srgbClr val="000000"/>
          </a:solidFill>
          <a:ln w="0">
            <a:noFill/>
          </a:ln>
        </p:spPr>
        <p:txBody>
          <a:bodyPr lIns="0" tIns="0" rIns="0" bIns="0" anchor="t">
            <a:noAutofit/>
          </a:bodyPr>
          <a:lstStyle/>
          <a:p>
            <a:pPr indent="0">
              <a:lnSpc>
                <a:spcPct val="100000"/>
              </a:lnSpc>
              <a:buNone/>
            </a:pPr>
            <a:r>
              <a:rPr lang="nl-NL" sz="370" b="0" u="none" strike="noStrike">
                <a:solidFill>
                  <a:schemeClr val="dk1"/>
                </a:solidFill>
                <a:effectLst/>
                <a:uFillTx/>
                <a:latin typeface="Arial"/>
              </a:rPr>
              <a:t> </a:t>
            </a:r>
            <a:endParaRPr lang="en-US" sz="370" b="0" u="none" strike="noStrike">
              <a:solidFill>
                <a:schemeClr val="dk1"/>
              </a:solidFill>
              <a:effectLst/>
              <a:uFillTx/>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quoteslide - full - orangjegrijs">
    <p:bg>
      <p:bgPr>
        <a:blipFill rotWithShape="0">
          <a:blip r:embed="rId2"/>
          <a:stretch/>
        </a:blipFill>
        <a:effectLst/>
      </p:bgPr>
    </p:bg>
    <p:spTree>
      <p:nvGrpSpPr>
        <p:cNvPr id="1" name=""/>
        <p:cNvGrpSpPr/>
        <p:nvPr/>
      </p:nvGrpSpPr>
      <p:grpSpPr>
        <a:xfrm>
          <a:off x="0" y="0"/>
          <a:ext cx="0" cy="0"/>
          <a:chOff x="0" y="0"/>
          <a:chExt cx="0" cy="0"/>
        </a:xfrm>
      </p:grpSpPr>
      <p:sp>
        <p:nvSpPr>
          <p:cNvPr id="203" name="PlaceHolder 1"/>
          <p:cNvSpPr>
            <a:spLocks noGrp="1"/>
          </p:cNvSpPr>
          <p:nvPr>
            <p:ph type="title"/>
          </p:nvPr>
        </p:nvSpPr>
        <p:spPr>
          <a:xfrm>
            <a:off x="965880" y="771840"/>
            <a:ext cx="6685560" cy="3602520"/>
          </a:xfrm>
          <a:prstGeom prst="rect">
            <a:avLst/>
          </a:prstGeom>
          <a:noFill/>
          <a:ln w="0">
            <a:noFill/>
          </a:ln>
        </p:spPr>
        <p:txBody>
          <a:bodyPr lIns="0" tIns="0" rIns="0" bIns="0" anchor="ctr">
            <a:noAutofit/>
          </a:bodyPr>
          <a:lstStyle/>
          <a:p>
            <a:pPr indent="0">
              <a:lnSpc>
                <a:spcPct val="85000"/>
              </a:lnSpc>
              <a:buNone/>
            </a:pPr>
            <a:r>
              <a:rPr lang="en-US" sz="4000" b="0" u="none" strike="noStrike" spc="-23">
                <a:solidFill>
                  <a:schemeClr val="dk1"/>
                </a:solidFill>
                <a:effectLst/>
                <a:uFillTx/>
                <a:latin typeface="Arial"/>
              </a:rPr>
              <a:t>“Stay hungry. Stay foolish. </a:t>
            </a:r>
            <a:br>
              <a:rPr sz="4000"/>
            </a:br>
            <a:r>
              <a:rPr lang="en-US" sz="4000" b="0" u="none" strike="noStrike" spc="-23">
                <a:solidFill>
                  <a:schemeClr val="dk1"/>
                </a:solidFill>
                <a:effectLst/>
                <a:uFillTx/>
                <a:latin typeface="Arial"/>
              </a:rPr>
              <a:t>Never let go of your appetite </a:t>
            </a:r>
            <a:br>
              <a:rPr sz="4000"/>
            </a:br>
            <a:r>
              <a:rPr lang="en-US" sz="4000" b="0" u="none" strike="noStrike" spc="-23">
                <a:solidFill>
                  <a:schemeClr val="dk1"/>
                </a:solidFill>
                <a:effectLst/>
                <a:uFillTx/>
                <a:latin typeface="Arial"/>
              </a:rPr>
              <a:t>to go after new ideas, </a:t>
            </a:r>
            <a:br>
              <a:rPr sz="4000"/>
            </a:br>
            <a:r>
              <a:rPr lang="en-US" sz="4000" b="0" u="none" strike="noStrike" spc="-23">
                <a:solidFill>
                  <a:schemeClr val="dk1"/>
                </a:solidFill>
                <a:effectLst/>
                <a:uFillTx/>
                <a:latin typeface="Arial"/>
              </a:rPr>
              <a:t>new experiences, and </a:t>
            </a:r>
            <a:br>
              <a:rPr sz="4000"/>
            </a:br>
            <a:r>
              <a:rPr lang="en-US" sz="4000" b="0" u="none" strike="noStrike" spc="-23">
                <a:solidFill>
                  <a:schemeClr val="dk1"/>
                </a:solidFill>
                <a:effectLst/>
                <a:uFillTx/>
                <a:latin typeface="Arial"/>
              </a:rPr>
              <a:t>new adventures.”</a:t>
            </a:r>
            <a:endParaRPr lang="en-US" sz="4000" b="0" u="none" strike="noStrike">
              <a:solidFill>
                <a:schemeClr val="dk1"/>
              </a:solidFill>
              <a:effectLst/>
              <a:uFillTx/>
              <a:latin typeface="Arial"/>
            </a:endParaRPr>
          </a:p>
        </p:txBody>
      </p:sp>
      <p:sp>
        <p:nvSpPr>
          <p:cNvPr id="204" name="PlaceHolder 2"/>
          <p:cNvSpPr>
            <a:spLocks noGrp="1"/>
          </p:cNvSpPr>
          <p:nvPr>
            <p:ph type="sldNum" idx="45"/>
          </p:nvPr>
        </p:nvSpPr>
        <p:spPr>
          <a:xfrm>
            <a:off x="7656480" y="47898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B8478AC6-9466-4717-A42C-A9316FF63982}"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eige -titleslide - img right - kenniscentrum">
    <p:bg>
      <p:bgPr>
        <a:solidFill>
          <a:schemeClr val="accent4"/>
        </a:solidFill>
        <a:effectLst/>
      </p:bgPr>
    </p:bg>
    <p:spTree>
      <p:nvGrpSpPr>
        <p:cNvPr id="1" name=""/>
        <p:cNvGrpSpPr/>
        <p:nvPr/>
      </p:nvGrpSpPr>
      <p:grpSpPr>
        <a:xfrm>
          <a:off x="0" y="0"/>
          <a:ext cx="0" cy="0"/>
          <a:chOff x="0" y="0"/>
          <a:chExt cx="0" cy="0"/>
        </a:xfrm>
      </p:grpSpPr>
      <p:sp>
        <p:nvSpPr>
          <p:cNvPr id="205" name="PlaceHolder 1"/>
          <p:cNvSpPr>
            <a:spLocks noGrp="1"/>
          </p:cNvSpPr>
          <p:nvPr>
            <p:ph type="body"/>
          </p:nvPr>
        </p:nvSpPr>
        <p:spPr>
          <a:xfrm>
            <a:off x="4574880" y="0"/>
            <a:ext cx="457164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06" name="PlaceHolder 2"/>
          <p:cNvSpPr>
            <a:spLocks noGrp="1"/>
          </p:cNvSpPr>
          <p:nvPr>
            <p:ph type="title"/>
          </p:nvPr>
        </p:nvSpPr>
        <p:spPr>
          <a:xfrm>
            <a:off x="450720" y="1670760"/>
            <a:ext cx="3603960" cy="2071800"/>
          </a:xfrm>
          <a:prstGeom prst="rect">
            <a:avLst/>
          </a:prstGeom>
          <a:noFill/>
          <a:ln w="0">
            <a:noFill/>
          </a:ln>
        </p:spPr>
        <p:txBody>
          <a:bodyPr lIns="0" tIns="0" rIns="0" bIns="0" anchor="t">
            <a:noAutofit/>
          </a:bodyPr>
          <a:lstStyle/>
          <a:p>
            <a:pPr indent="0">
              <a:lnSpc>
                <a:spcPct val="85000"/>
              </a:lnSpc>
              <a:buNone/>
            </a:pPr>
            <a:r>
              <a:rPr lang="nl-NL" sz="4000" b="0" u="none" strike="noStrike" spc="-23">
                <a:solidFill>
                  <a:schemeClr val="dk1"/>
                </a:solidFill>
                <a:effectLst/>
                <a:uFillTx/>
                <a:latin typeface="Arial"/>
              </a:rPr>
              <a:t>Hier is ruimte </a:t>
            </a:r>
            <a:br>
              <a:rPr sz="4000"/>
            </a:br>
            <a:r>
              <a:rPr lang="nl-NL" sz="4000" b="0" u="none" strike="noStrike" spc="-23">
                <a:solidFill>
                  <a:schemeClr val="dk1"/>
                </a:solidFill>
                <a:effectLst/>
                <a:uFillTx/>
                <a:latin typeface="Arial"/>
              </a:rPr>
              <a:t>voor een titel over drie regels</a:t>
            </a:r>
            <a:endParaRPr lang="en-US" sz="4000" b="0" u="none" strike="noStrike">
              <a:solidFill>
                <a:schemeClr val="dk1"/>
              </a:solidFill>
              <a:effectLst/>
              <a:uFillTx/>
              <a:latin typeface="Arial"/>
            </a:endParaRPr>
          </a:p>
        </p:txBody>
      </p:sp>
      <p:sp>
        <p:nvSpPr>
          <p:cNvPr id="207" name="Vrije vorm: vorm 22"/>
          <p:cNvSpPr/>
          <p:nvPr/>
        </p:nvSpPr>
        <p:spPr>
          <a:xfrm>
            <a:off x="463680" y="361800"/>
            <a:ext cx="392400" cy="393480"/>
          </a:xfrm>
          <a:custGeom>
            <a:avLst/>
            <a:gdLst>
              <a:gd name="textAreaLeft" fmla="*/ 0 w 392400"/>
              <a:gd name="textAreaRight" fmla="*/ 392760 w 392400"/>
              <a:gd name="textAreaTop" fmla="*/ 0 h 393480"/>
              <a:gd name="textAreaBottom" fmla="*/ 393840 h 393480"/>
              <a:gd name="GluePoint1X" fmla="*/ 868878 w 1738838"/>
              <a:gd name="GluePoint1Y" fmla="*/ 1143175 h 1746413"/>
              <a:gd name="GluePoint2X" fmla="*/ 1636044 w 1738838"/>
              <a:gd name="GluePoint2Y" fmla="*/ 1298448 h 1746413"/>
              <a:gd name="GluePoint3X" fmla="*/ 1402324 w 1738838"/>
              <a:gd name="GluePoint3Y" fmla="*/ 1567876 h 1746413"/>
              <a:gd name="GluePoint4X" fmla="*/ 868878 w 1738838"/>
              <a:gd name="GluePoint4Y" fmla="*/ 1143175 h 1746413"/>
              <a:gd name="GluePoint5X" fmla="*/ 3246 w 1738838"/>
              <a:gd name="GluePoint5Y" fmla="*/ 947867 h 1746413"/>
              <a:gd name="GluePoint6X" fmla="*/ 47069 w 1738838"/>
              <a:gd name="GluePoint6Y" fmla="*/ 957605 h 1746413"/>
              <a:gd name="GluePoint7X" fmla="*/ 1096106 w 1738838"/>
              <a:gd name="GluePoint7Y" fmla="*/ 1717739 h 1746413"/>
              <a:gd name="GluePoint8X" fmla="*/ 873206 w 1738838"/>
              <a:gd name="GluePoint8Y" fmla="*/ 1746413 h 1746413"/>
              <a:gd name="GluePoint9X" fmla="*/ 3246 w 1738838"/>
              <a:gd name="GluePoint9Y" fmla="*/ 947867 h 1746413"/>
              <a:gd name="GluePoint10X" fmla="*/ 1625224 w 1738838"/>
              <a:gd name="GluePoint10Y" fmla="*/ 429569 h 1746413"/>
              <a:gd name="GluePoint11X" fmla="*/ 1738838 w 1738838"/>
              <a:gd name="GluePoint11Y" fmla="*/ 759050 h 1746413"/>
              <a:gd name="GluePoint12X" fmla="*/ 1124780 w 1738838"/>
              <a:gd name="GluePoint12Y" fmla="*/ 1050119 h 1746413"/>
              <a:gd name="GluePoint13X" fmla="*/ 474474 w 1738838"/>
              <a:gd name="GluePoint13Y" fmla="*/ 984115 h 1746413"/>
              <a:gd name="GluePoint14X" fmla="*/ 1625224 w 1738838"/>
              <a:gd name="GluePoint14Y" fmla="*/ 429569 h 1746413"/>
              <a:gd name="GluePoint15X" fmla="*/ 873206 w 1738838"/>
              <a:gd name="GluePoint15Y" fmla="*/ 0 h 1746413"/>
              <a:gd name="GluePoint16X" fmla="*/ 1422342 w 1738838"/>
              <a:gd name="GluePoint16Y" fmla="*/ 193144 h 1746413"/>
              <a:gd name="GluePoint17X" fmla="*/ 1280053 w 1738838"/>
              <a:gd name="GluePoint17Y" fmla="*/ 286200 h 1746413"/>
              <a:gd name="GluePoint18X" fmla="*/ 982492 w 1738838"/>
              <a:gd name="GluePoint18Y" fmla="*/ 113614 h 1746413"/>
              <a:gd name="GluePoint19X" fmla="*/ 502067 w 1738838"/>
              <a:gd name="GluePoint19Y" fmla="*/ 134173 h 1746413"/>
              <a:gd name="GluePoint20X" fmla="*/ 543725 w 1738838"/>
              <a:gd name="GluePoint20Y" fmla="*/ 185029 h 1746413"/>
              <a:gd name="GluePoint21X" fmla="*/ 624878 w 1738838"/>
              <a:gd name="GluePoint21Y" fmla="*/ 175291 h 1746413"/>
              <a:gd name="GluePoint22X" fmla="*/ 901880 w 1738838"/>
              <a:gd name="GluePoint22Y" fmla="*/ 253197 h 1746413"/>
              <a:gd name="GluePoint23X" fmla="*/ 1012789 w 1738838"/>
              <a:gd name="GluePoint23Y" fmla="*/ 473393 h 1746413"/>
              <a:gd name="GluePoint24X" fmla="*/ 869419 w 1738838"/>
              <a:gd name="GluePoint24Y" fmla="*/ 615681 h 1746413"/>
              <a:gd name="GluePoint25X" fmla="*/ 674652 w 1738838"/>
              <a:gd name="GluePoint25Y" fmla="*/ 537774 h 1746413"/>
              <a:gd name="GluePoint26X" fmla="*/ 253197 w 1738838"/>
              <a:gd name="GluePoint26Y" fmla="*/ 596745 h 1746413"/>
              <a:gd name="GluePoint27X" fmla="*/ 325694 w 1738838"/>
              <a:gd name="GluePoint27Y" fmla="*/ 643814 h 1746413"/>
              <a:gd name="GluePoint28X" fmla="*/ 542102 w 1738838"/>
              <a:gd name="GluePoint28Y" fmla="*/ 644896 h 1746413"/>
              <a:gd name="GluePoint29X" fmla="*/ 645978 w 1738838"/>
              <a:gd name="GluePoint29Y" fmla="*/ 750395 h 1746413"/>
              <a:gd name="GluePoint30X" fmla="*/ 300807 w 1738838"/>
              <a:gd name="GluePoint30Y" fmla="*/ 882404 h 1746413"/>
              <a:gd name="GluePoint31X" fmla="*/ 0 w 1738838"/>
              <a:gd name="GluePoint31Y" fmla="*/ 875912 h 1746413"/>
              <a:gd name="GluePoint32X" fmla="*/ 0 w 1738838"/>
              <a:gd name="GluePoint32Y" fmla="*/ 873206 h 1746413"/>
              <a:gd name="GluePoint33X" fmla="*/ 873206 w 1738838"/>
              <a:gd name="GluePoint33Y" fmla="*/ 0 h 17464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Lst>
            <a:rect l="textAreaLeft" t="textAreaTop" r="textAreaRight" b="textAreaBottom"/>
            <a:pathLst>
              <a:path w="1738838" h="1746413">
                <a:moveTo>
                  <a:pt x="868878" y="1143175"/>
                </a:moveTo>
                <a:cubicBezTo>
                  <a:pt x="1132355" y="1171849"/>
                  <a:pt x="1397454" y="1217295"/>
                  <a:pt x="1636044" y="1298448"/>
                </a:cubicBezTo>
                <a:cubicBezTo>
                  <a:pt x="1577073" y="1403406"/>
                  <a:pt x="1497543" y="1495379"/>
                  <a:pt x="1402324" y="1567876"/>
                </a:cubicBezTo>
                <a:cubicBezTo>
                  <a:pt x="1072301" y="1289791"/>
                  <a:pt x="868878" y="1143175"/>
                  <a:pt x="868878" y="1143175"/>
                </a:cubicBezTo>
                <a:close/>
                <a:moveTo>
                  <a:pt x="3246" y="947867"/>
                </a:moveTo>
                <a:cubicBezTo>
                  <a:pt x="18395" y="950572"/>
                  <a:pt x="33002" y="953818"/>
                  <a:pt x="47069" y="957605"/>
                </a:cubicBezTo>
                <a:cubicBezTo>
                  <a:pt x="522625" y="1092860"/>
                  <a:pt x="890519" y="1424506"/>
                  <a:pt x="1096106" y="1717739"/>
                </a:cubicBezTo>
                <a:cubicBezTo>
                  <a:pt x="1024692" y="1736133"/>
                  <a:pt x="950031" y="1746413"/>
                  <a:pt x="873206" y="1746413"/>
                </a:cubicBezTo>
                <a:cubicBezTo>
                  <a:pt x="416044" y="1746413"/>
                  <a:pt x="41117" y="1395291"/>
                  <a:pt x="3246" y="947867"/>
                </a:cubicBezTo>
                <a:close/>
                <a:moveTo>
                  <a:pt x="1625224" y="429569"/>
                </a:moveTo>
                <a:cubicBezTo>
                  <a:pt x="1683654" y="528576"/>
                  <a:pt x="1723148" y="640026"/>
                  <a:pt x="1738838" y="759050"/>
                </a:cubicBezTo>
                <a:cubicBezTo>
                  <a:pt x="1646323" y="843990"/>
                  <a:pt x="1402864" y="1016035"/>
                  <a:pt x="1124780" y="1050119"/>
                </a:cubicBezTo>
                <a:cubicBezTo>
                  <a:pt x="816399" y="1087991"/>
                  <a:pt x="474474" y="984115"/>
                  <a:pt x="474474" y="984115"/>
                </a:cubicBezTo>
                <a:cubicBezTo>
                  <a:pt x="755263" y="960310"/>
                  <a:pt x="1153995" y="892682"/>
                  <a:pt x="1625224" y="429569"/>
                </a:cubicBezTo>
                <a:close/>
                <a:moveTo>
                  <a:pt x="873206" y="0"/>
                </a:moveTo>
                <a:cubicBezTo>
                  <a:pt x="1080958" y="0"/>
                  <a:pt x="1271397" y="72497"/>
                  <a:pt x="1422342" y="193144"/>
                </a:cubicBezTo>
                <a:cubicBezTo>
                  <a:pt x="1372027" y="222900"/>
                  <a:pt x="1325499" y="256444"/>
                  <a:pt x="1280053" y="286200"/>
                </a:cubicBezTo>
                <a:cubicBezTo>
                  <a:pt x="1199982" y="219654"/>
                  <a:pt x="1092860" y="149863"/>
                  <a:pt x="982492" y="113614"/>
                </a:cubicBezTo>
                <a:cubicBezTo>
                  <a:pt x="822350" y="62217"/>
                  <a:pt x="622714" y="67086"/>
                  <a:pt x="502067" y="134173"/>
                </a:cubicBezTo>
                <a:lnTo>
                  <a:pt x="543725" y="185029"/>
                </a:lnTo>
                <a:lnTo>
                  <a:pt x="624878" y="175291"/>
                </a:lnTo>
                <a:cubicBezTo>
                  <a:pt x="729836" y="166093"/>
                  <a:pt x="826138" y="194767"/>
                  <a:pt x="901880" y="253197"/>
                </a:cubicBezTo>
                <a:cubicBezTo>
                  <a:pt x="996018" y="312710"/>
                  <a:pt x="1052284" y="398191"/>
                  <a:pt x="1012789" y="473393"/>
                </a:cubicBezTo>
                <a:cubicBezTo>
                  <a:pt x="982492" y="525872"/>
                  <a:pt x="938129" y="579433"/>
                  <a:pt x="869419" y="615681"/>
                </a:cubicBezTo>
                <a:cubicBezTo>
                  <a:pt x="807202" y="584302"/>
                  <a:pt x="744985" y="552923"/>
                  <a:pt x="674652" y="537774"/>
                </a:cubicBezTo>
                <a:cubicBezTo>
                  <a:pt x="506395" y="493951"/>
                  <a:pt x="367353" y="541020"/>
                  <a:pt x="253197" y="596745"/>
                </a:cubicBezTo>
                <a:cubicBezTo>
                  <a:pt x="269428" y="614599"/>
                  <a:pt x="298643" y="633535"/>
                  <a:pt x="325694" y="643814"/>
                </a:cubicBezTo>
                <a:cubicBezTo>
                  <a:pt x="385747" y="627583"/>
                  <a:pt x="473393" y="623255"/>
                  <a:pt x="542102" y="644896"/>
                </a:cubicBezTo>
                <a:cubicBezTo>
                  <a:pt x="596745" y="669783"/>
                  <a:pt x="649765" y="706031"/>
                  <a:pt x="645978" y="750395"/>
                </a:cubicBezTo>
                <a:cubicBezTo>
                  <a:pt x="607566" y="852648"/>
                  <a:pt x="445259" y="878076"/>
                  <a:pt x="300807" y="882404"/>
                </a:cubicBezTo>
                <a:cubicBezTo>
                  <a:pt x="205047" y="886191"/>
                  <a:pt x="101712" y="879699"/>
                  <a:pt x="0" y="875912"/>
                </a:cubicBezTo>
                <a:cubicBezTo>
                  <a:pt x="0" y="874830"/>
                  <a:pt x="0" y="874289"/>
                  <a:pt x="0" y="873206"/>
                </a:cubicBezTo>
                <a:cubicBezTo>
                  <a:pt x="0" y="391158"/>
                  <a:pt x="391157" y="0"/>
                  <a:pt x="873206" y="0"/>
                </a:cubicBezTo>
                <a:close/>
              </a:path>
            </a:pathLst>
          </a:custGeom>
          <a:solidFill>
            <a:schemeClr val="tx2"/>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208" name="Vrije vorm: vorm 23"/>
          <p:cNvSpPr/>
          <p:nvPr/>
        </p:nvSpPr>
        <p:spPr>
          <a:xfrm>
            <a:off x="923760" y="461880"/>
            <a:ext cx="761400" cy="199800"/>
          </a:xfrm>
          <a:custGeom>
            <a:avLst/>
            <a:gdLst>
              <a:gd name="textAreaLeft" fmla="*/ 0 w 761400"/>
              <a:gd name="textAreaRight" fmla="*/ 761760 w 761400"/>
              <a:gd name="textAreaTop" fmla="*/ 0 h 199800"/>
              <a:gd name="textAreaBottom" fmla="*/ 200160 h 199800"/>
              <a:gd name="GluePoint1X" fmla="*/ 1238936 w 3373761"/>
              <a:gd name="GluePoint1Y" fmla="*/ 554546 h 887274"/>
              <a:gd name="GluePoint2X" fmla="*/ 1238936 w 3373761"/>
              <a:gd name="GluePoint2Y" fmla="*/ 554802 h 887274"/>
              <a:gd name="GluePoint3X" fmla="*/ 1204175 w 3373761"/>
              <a:gd name="GluePoint3Y" fmla="*/ 571250 h 887274"/>
              <a:gd name="GluePoint4X" fmla="*/ 1161570 w 3373761"/>
              <a:gd name="GluePoint4Y" fmla="*/ 579433 h 887274"/>
              <a:gd name="GluePoint5X" fmla="*/ 1069055 w 3373761"/>
              <a:gd name="GluePoint5Y" fmla="*/ 592418 h 887274"/>
              <a:gd name="GluePoint6X" fmla="*/ 1026315 w 3373761"/>
              <a:gd name="GluePoint6Y" fmla="*/ 602697 h 887274"/>
              <a:gd name="GluePoint7X" fmla="*/ 989526 w 3373761"/>
              <a:gd name="GluePoint7Y" fmla="*/ 621092 h 887274"/>
              <a:gd name="GluePoint8X" fmla="*/ 964639 w 3373761"/>
              <a:gd name="GluePoint8Y" fmla="*/ 651389 h 887274"/>
              <a:gd name="GluePoint9X" fmla="*/ 955441 w 3373761"/>
              <a:gd name="GluePoint9Y" fmla="*/ 696835 h 887274"/>
              <a:gd name="GluePoint10X" fmla="*/ 968967 w 3373761"/>
              <a:gd name="GluePoint10Y" fmla="*/ 735788 h 887274"/>
              <a:gd name="GluePoint11X" fmla="*/ 1001428 w 3373761"/>
              <a:gd name="GluePoint11Y" fmla="*/ 760675 h 887274"/>
              <a:gd name="GluePoint12X" fmla="*/ 1043086 w 3373761"/>
              <a:gd name="GluePoint12Y" fmla="*/ 773659 h 887274"/>
              <a:gd name="GluePoint13X" fmla="*/ 1083663 w 3373761"/>
              <a:gd name="GluePoint13Y" fmla="*/ 777447 h 887274"/>
              <a:gd name="GluePoint14X" fmla="*/ 1133437 w 3373761"/>
              <a:gd name="GluePoint14Y" fmla="*/ 771495 h 887274"/>
              <a:gd name="GluePoint15X" fmla="*/ 1183752 w 3373761"/>
              <a:gd name="GluePoint15Y" fmla="*/ 750937 h 887274"/>
              <a:gd name="GluePoint16X" fmla="*/ 1223246 w 3373761"/>
              <a:gd name="GluePoint16Y" fmla="*/ 713606 h 887274"/>
              <a:gd name="GluePoint17X" fmla="*/ 1238936 w 3373761"/>
              <a:gd name="GluePoint17Y" fmla="*/ 658422 h 887274"/>
              <a:gd name="GluePoint18X" fmla="*/ 1238936 w 3373761"/>
              <a:gd name="GluePoint18Y" fmla="*/ 554802 h 887274"/>
              <a:gd name="GluePoint19X" fmla="*/ 1239477 w 3373761"/>
              <a:gd name="GluePoint19Y" fmla="*/ 554546 h 887274"/>
              <a:gd name="GluePoint20X" fmla="*/ 3072993 w 3373761"/>
              <a:gd name="GluePoint20Y" fmla="*/ 332187 h 887274"/>
              <a:gd name="GluePoint21X" fmla="*/ 3006448 w 3373761"/>
              <a:gd name="GluePoint21Y" fmla="*/ 345172 h 887274"/>
              <a:gd name="GluePoint22X" fmla="*/ 2955051 w 3373761"/>
              <a:gd name="GluePoint22Y" fmla="*/ 380338 h 887274"/>
              <a:gd name="GluePoint23X" fmla="*/ 2920967 w 3373761"/>
              <a:gd name="GluePoint23Y" fmla="*/ 433358 h 887274"/>
              <a:gd name="GluePoint24X" fmla="*/ 2906900 w 3373761"/>
              <a:gd name="GluePoint24Y" fmla="*/ 499362 h 887274"/>
              <a:gd name="GluePoint25X" fmla="*/ 3231512 w 3373761"/>
              <a:gd name="GluePoint25Y" fmla="*/ 499362 h 887274"/>
              <a:gd name="GluePoint26X" fmla="*/ 3217446 w 3373761"/>
              <a:gd name="GluePoint26Y" fmla="*/ 436063 h 887274"/>
              <a:gd name="GluePoint27X" fmla="*/ 3185525 w 3373761"/>
              <a:gd name="GluePoint27Y" fmla="*/ 383043 h 887274"/>
              <a:gd name="GluePoint28X" fmla="*/ 3136833 w 3373761"/>
              <a:gd name="GluePoint28Y" fmla="*/ 346254 h 887274"/>
              <a:gd name="GluePoint29X" fmla="*/ 3072993 w 3373761"/>
              <a:gd name="GluePoint29Y" fmla="*/ 332187 h 887274"/>
              <a:gd name="GluePoint30X" fmla="*/ 2180851 w 3373761"/>
              <a:gd name="GluePoint30Y" fmla="*/ 240213 h 887274"/>
              <a:gd name="GluePoint31X" fmla="*/ 2692115 w 3373761"/>
              <a:gd name="GluePoint31Y" fmla="*/ 240213 h 887274"/>
              <a:gd name="GluePoint32X" fmla="*/ 2692115 w 3373761"/>
              <a:gd name="GluePoint32Y" fmla="*/ 337597 h 887274"/>
              <a:gd name="GluePoint33X" fmla="*/ 2331796 w 3373761"/>
              <a:gd name="GluePoint33Y" fmla="*/ 760133 h 887274"/>
              <a:gd name="GluePoint34X" fmla="*/ 2710510 w 3373761"/>
              <a:gd name="GluePoint34Y" fmla="*/ 760133 h 887274"/>
              <a:gd name="GluePoint35X" fmla="*/ 2710510 w 3373761"/>
              <a:gd name="GluePoint35Y" fmla="*/ 869960 h 887274"/>
              <a:gd name="GluePoint36X" fmla="*/ 2156505 w 3373761"/>
              <a:gd name="GluePoint36Y" fmla="*/ 869960 h 887274"/>
              <a:gd name="GluePoint37X" fmla="*/ 2156505 w 3373761"/>
              <a:gd name="GluePoint37Y" fmla="*/ 772577 h 887274"/>
              <a:gd name="GluePoint38X" fmla="*/ 2504922 w 3373761"/>
              <a:gd name="GluePoint38Y" fmla="*/ 349499 h 887274"/>
              <a:gd name="GluePoint39X" fmla="*/ 2180851 w 3373761"/>
              <a:gd name="GluePoint39Y" fmla="*/ 349499 h 887274"/>
              <a:gd name="GluePoint40X" fmla="*/ 1123699 w 3373761"/>
              <a:gd name="GluePoint40Y" fmla="*/ 223442 h 887274"/>
              <a:gd name="GluePoint41X" fmla="*/ 1215131 w 3373761"/>
              <a:gd name="GluePoint41Y" fmla="*/ 233180 h 887274"/>
              <a:gd name="GluePoint42X" fmla="*/ 1296284 w 3373761"/>
              <a:gd name="GluePoint42Y" fmla="*/ 265101 h 887274"/>
              <a:gd name="GluePoint43X" fmla="*/ 1354173 w 3373761"/>
              <a:gd name="GluePoint43Y" fmla="*/ 321908 h 887274"/>
              <a:gd name="GluePoint44X" fmla="*/ 1376355 w 3373761"/>
              <a:gd name="GluePoint44Y" fmla="*/ 406307 h 887274"/>
              <a:gd name="GluePoint45X" fmla="*/ 1376355 w 3373761"/>
              <a:gd name="GluePoint45Y" fmla="*/ 729837 h 887274"/>
              <a:gd name="GluePoint46X" fmla="*/ 1378519 w 3373761"/>
              <a:gd name="GluePoint46Y" fmla="*/ 729837 h 887274"/>
              <a:gd name="GluePoint47X" fmla="*/ 1385011 w 3373761"/>
              <a:gd name="GluePoint47Y" fmla="*/ 766626 h 887274"/>
              <a:gd name="GluePoint48X" fmla="*/ 1410980 w 3373761"/>
              <a:gd name="GluePoint48Y" fmla="*/ 777447 h 887274"/>
              <a:gd name="GluePoint49X" fmla="*/ 1425588 w 3373761"/>
              <a:gd name="GluePoint49Y" fmla="*/ 777447 h 887274"/>
              <a:gd name="GluePoint50X" fmla="*/ 1445064 w 3373761"/>
              <a:gd name="GluePoint50Y" fmla="*/ 775283 h 887274"/>
              <a:gd name="GluePoint51X" fmla="*/ 1445064 w 3373761"/>
              <a:gd name="GluePoint51Y" fmla="*/ 871584 h 887274"/>
              <a:gd name="GluePoint52X" fmla="*/ 1426129 w 3373761"/>
              <a:gd name="GluePoint52Y" fmla="*/ 876994 h 887274"/>
              <a:gd name="GluePoint53X" fmla="*/ 1402324 w 3373761"/>
              <a:gd name="GluePoint53Y" fmla="*/ 882405 h 887274"/>
              <a:gd name="GluePoint54X" fmla="*/ 1377978 w 3373761"/>
              <a:gd name="GluePoint54Y" fmla="*/ 886192 h 887274"/>
              <a:gd name="GluePoint55X" fmla="*/ 1357419 w 3373761"/>
              <a:gd name="GluePoint55Y" fmla="*/ 887274 h 887274"/>
              <a:gd name="GluePoint56X" fmla="*/ 1286545 w 3373761"/>
              <a:gd name="GluePoint56Y" fmla="*/ 869961 h 887274"/>
              <a:gd name="GluePoint57X" fmla="*/ 1249756 w 3373761"/>
              <a:gd name="GluePoint57Y" fmla="*/ 810449 h 887274"/>
              <a:gd name="GluePoint58X" fmla="*/ 1148044 w 3373761"/>
              <a:gd name="GluePoint58Y" fmla="*/ 868879 h 887274"/>
              <a:gd name="GluePoint59X" fmla="*/ 1031725 w 3373761"/>
              <a:gd name="GluePoint59Y" fmla="*/ 887274 h 887274"/>
              <a:gd name="GluePoint60X" fmla="*/ 950031 w 3373761"/>
              <a:gd name="GluePoint60Y" fmla="*/ 875912 h 887274"/>
              <a:gd name="GluePoint61X" fmla="*/ 881322 w 3373761"/>
              <a:gd name="GluePoint61Y" fmla="*/ 841828 h 887274"/>
              <a:gd name="GluePoint62X" fmla="*/ 833712 w 3373761"/>
              <a:gd name="GluePoint62Y" fmla="*/ 784480 h 887274"/>
              <a:gd name="GluePoint63X" fmla="*/ 815858 w 3373761"/>
              <a:gd name="GluePoint63Y" fmla="*/ 703327 h 887274"/>
              <a:gd name="GluePoint64X" fmla="*/ 836958 w 3373761"/>
              <a:gd name="GluePoint64Y" fmla="*/ 608107 h 887274"/>
              <a:gd name="GluePoint65X" fmla="*/ 893224 w 3373761"/>
              <a:gd name="GluePoint65Y" fmla="*/ 550759 h 887274"/>
              <a:gd name="GluePoint66X" fmla="*/ 971131 w 3373761"/>
              <a:gd name="GluePoint66Y" fmla="*/ 521003 h 887274"/>
              <a:gd name="GluePoint67X" fmla="*/ 1058235 w 3373761"/>
              <a:gd name="GluePoint67Y" fmla="*/ 506937 h 887274"/>
              <a:gd name="GluePoint68X" fmla="*/ 1130191 w 3373761"/>
              <a:gd name="GluePoint68Y" fmla="*/ 496657 h 887274"/>
              <a:gd name="GluePoint69X" fmla="*/ 1190244 w 3373761"/>
              <a:gd name="GluePoint69Y" fmla="*/ 486378 h 887274"/>
              <a:gd name="GluePoint70X" fmla="*/ 1231903 w 3373761"/>
              <a:gd name="GluePoint70Y" fmla="*/ 463655 h 887274"/>
              <a:gd name="GluePoint71X" fmla="*/ 1247051 w 3373761"/>
              <a:gd name="GluePoint71Y" fmla="*/ 418209 h 887274"/>
              <a:gd name="GluePoint72X" fmla="*/ 1234066 w 3373761"/>
              <a:gd name="GluePoint72Y" fmla="*/ 374387 h 887274"/>
              <a:gd name="GluePoint73X" fmla="*/ 1202146 w 3373761"/>
              <a:gd name="GluePoint73Y" fmla="*/ 348418 h 887274"/>
              <a:gd name="GluePoint74X" fmla="*/ 1159947 w 3373761"/>
              <a:gd name="GluePoint74Y" fmla="*/ 335974 h 887274"/>
              <a:gd name="GluePoint75X" fmla="*/ 1116124 w 3373761"/>
              <a:gd name="GluePoint75Y" fmla="*/ 332728 h 887274"/>
              <a:gd name="GluePoint76X" fmla="*/ 1019823 w 3373761"/>
              <a:gd name="GluePoint76Y" fmla="*/ 357074 h 887274"/>
              <a:gd name="GluePoint77X" fmla="*/ 977082 w 3373761"/>
              <a:gd name="GluePoint77Y" fmla="*/ 432817 h 887274"/>
              <a:gd name="GluePoint78X" fmla="*/ 838040 w 3373761"/>
              <a:gd name="GluePoint78Y" fmla="*/ 432817 h 887274"/>
              <a:gd name="GluePoint79X" fmla="*/ 867255 w 3373761"/>
              <a:gd name="GluePoint79Y" fmla="*/ 331646 h 887274"/>
              <a:gd name="GluePoint80X" fmla="*/ 932177 w 3373761"/>
              <a:gd name="GluePoint80Y" fmla="*/ 267265 h 887274"/>
              <a:gd name="GluePoint81X" fmla="*/ 1021446 w 3373761"/>
              <a:gd name="GluePoint81Y" fmla="*/ 233180 h 887274"/>
              <a:gd name="GluePoint82X" fmla="*/ 1123699 w 3373761"/>
              <a:gd name="GluePoint82Y" fmla="*/ 223442 h 887274"/>
              <a:gd name="GluePoint83X" fmla="*/ 3074075 w 3373761"/>
              <a:gd name="GluePoint83Y" fmla="*/ 222901 h 887274"/>
              <a:gd name="GluePoint84X" fmla="*/ 3207166 w 3373761"/>
              <a:gd name="GluePoint84Y" fmla="*/ 253739 h 887274"/>
              <a:gd name="GluePoint85X" fmla="*/ 3305091 w 3373761"/>
              <a:gd name="GluePoint85Y" fmla="*/ 335974 h 887274"/>
              <a:gd name="GluePoint86X" fmla="*/ 3361898 w 3373761"/>
              <a:gd name="GluePoint86Y" fmla="*/ 453376 h 887274"/>
              <a:gd name="GluePoint87X" fmla="*/ 3371095 w 3373761"/>
              <a:gd name="GluePoint87Y" fmla="*/ 590254 h 887274"/>
              <a:gd name="GluePoint88X" fmla="*/ 2907982 w 3373761"/>
              <a:gd name="GluePoint88Y" fmla="*/ 590254 h 887274"/>
              <a:gd name="GluePoint89X" fmla="*/ 2907982 w 3373761"/>
              <a:gd name="GluePoint89Y" fmla="*/ 590795 h 887274"/>
              <a:gd name="GluePoint90X" fmla="*/ 2918262 w 3373761"/>
              <a:gd name="GluePoint90Y" fmla="*/ 661668 h 887274"/>
              <a:gd name="GluePoint91X" fmla="*/ 2949099 w 3373761"/>
              <a:gd name="GluePoint91Y" fmla="*/ 721181 h 887274"/>
              <a:gd name="GluePoint92X" fmla="*/ 3001578 w 3373761"/>
              <a:gd name="GluePoint92Y" fmla="*/ 761757 h 887274"/>
              <a:gd name="GluePoint93X" fmla="*/ 3077321 w 3373761"/>
              <a:gd name="GluePoint93Y" fmla="*/ 776906 h 887274"/>
              <a:gd name="GluePoint94X" fmla="*/ 3175246 w 3373761"/>
              <a:gd name="GluePoint94Y" fmla="*/ 750937 h 887274"/>
              <a:gd name="GluePoint95X" fmla="*/ 3230430 w 3373761"/>
              <a:gd name="GluePoint95Y" fmla="*/ 672489 h 887274"/>
              <a:gd name="GluePoint96X" fmla="*/ 3361898 w 3373761"/>
              <a:gd name="GluePoint96Y" fmla="*/ 672489 h 887274"/>
              <a:gd name="GluePoint97X" fmla="*/ 3324027 w 3373761"/>
              <a:gd name="GluePoint97Y" fmla="*/ 763921 h 887274"/>
              <a:gd name="GluePoint98X" fmla="*/ 3259645 w 3373761"/>
              <a:gd name="GluePoint98Y" fmla="*/ 831549 h 887274"/>
              <a:gd name="GluePoint99X" fmla="*/ 3175246 w 3373761"/>
              <a:gd name="GluePoint99Y" fmla="*/ 873207 h 887274"/>
              <a:gd name="GluePoint100X" fmla="*/ 3077321 w 3373761"/>
              <a:gd name="GluePoint100Y" fmla="*/ 887274 h 887274"/>
              <a:gd name="GluePoint101X" fmla="*/ 2945853 w 3373761"/>
              <a:gd name="GluePoint101Y" fmla="*/ 862928 h 887274"/>
              <a:gd name="GluePoint102X" fmla="*/ 2849011 w 3373761"/>
              <a:gd name="GluePoint102Y" fmla="*/ 794759 h 887274"/>
              <a:gd name="GluePoint103X" fmla="*/ 2789498 w 3373761"/>
              <a:gd name="GluePoint103Y" fmla="*/ 689801 h 887274"/>
              <a:gd name="GluePoint104X" fmla="*/ 2769481 w 3373761"/>
              <a:gd name="GluePoint104Y" fmla="*/ 555628 h 887274"/>
              <a:gd name="GluePoint105X" fmla="*/ 2790581 w 3373761"/>
              <a:gd name="GluePoint105Y" fmla="*/ 428489 h 887274"/>
              <a:gd name="GluePoint106X" fmla="*/ 2851716 w 3373761"/>
              <a:gd name="GluePoint106Y" fmla="*/ 322449 h 887274"/>
              <a:gd name="GluePoint107X" fmla="*/ 2947476 w 3373761"/>
              <a:gd name="GluePoint107Y" fmla="*/ 249952 h 887274"/>
              <a:gd name="GluePoint108X" fmla="*/ 3074075 w 3373761"/>
              <a:gd name="GluePoint108Y" fmla="*/ 222901 h 887274"/>
              <a:gd name="GluePoint109X" fmla="*/ 1845419 w 3373761"/>
              <a:gd name="GluePoint109Y" fmla="*/ 222901 h 887274"/>
              <a:gd name="GluePoint110X" fmla="*/ 2008807 w 3373761"/>
              <a:gd name="GluePoint110Y" fmla="*/ 276462 h 887274"/>
              <a:gd name="GluePoint111X" fmla="*/ 2068319 w 3373761"/>
              <a:gd name="GluePoint111Y" fmla="*/ 437145 h 887274"/>
              <a:gd name="GluePoint112X" fmla="*/ 2068319 w 3373761"/>
              <a:gd name="GluePoint112Y" fmla="*/ 869420 h 887274"/>
              <a:gd name="GluePoint113X" fmla="*/ 1929277 w 3373761"/>
              <a:gd name="GluePoint113Y" fmla="*/ 869420 h 887274"/>
              <a:gd name="GluePoint114X" fmla="*/ 1929277 w 3373761"/>
              <a:gd name="GluePoint114Y" fmla="*/ 473934 h 887274"/>
              <a:gd name="GluePoint115X" fmla="*/ 1897357 w 3373761"/>
              <a:gd name="GluePoint115Y" fmla="*/ 366271 h 887274"/>
              <a:gd name="GluePoint116X" fmla="*/ 1805925 w 3373761"/>
              <a:gd name="GluePoint116Y" fmla="*/ 332728 h 887274"/>
              <a:gd name="GluePoint117X" fmla="*/ 1742625 w 3373761"/>
              <a:gd name="GluePoint117Y" fmla="*/ 345713 h 887274"/>
              <a:gd name="GluePoint118X" fmla="*/ 1695016 w 3373761"/>
              <a:gd name="GluePoint118Y" fmla="*/ 380879 h 887274"/>
              <a:gd name="GluePoint119X" fmla="*/ 1664719 w 3373761"/>
              <a:gd name="GluePoint119Y" fmla="*/ 433899 h 887274"/>
              <a:gd name="GluePoint120X" fmla="*/ 1653898 w 3373761"/>
              <a:gd name="GluePoint120Y" fmla="*/ 498280 h 887274"/>
              <a:gd name="GluePoint121X" fmla="*/ 1653898 w 3373761"/>
              <a:gd name="GluePoint121Y" fmla="*/ 869961 h 887274"/>
              <a:gd name="GluePoint122X" fmla="*/ 1514856 w 3373761"/>
              <a:gd name="GluePoint122Y" fmla="*/ 869961 h 887274"/>
              <a:gd name="GluePoint123X" fmla="*/ 1514856 w 3373761"/>
              <a:gd name="GluePoint123Y" fmla="*/ 240214 h 887274"/>
              <a:gd name="GluePoint124X" fmla="*/ 1515938 w 3373761"/>
              <a:gd name="GluePoint124Y" fmla="*/ 240214 h 887274"/>
              <a:gd name="GluePoint125X" fmla="*/ 1647406 w 3373761"/>
              <a:gd name="GluePoint125Y" fmla="*/ 240214 h 887274"/>
              <a:gd name="GluePoint126X" fmla="*/ 1647406 w 3373761"/>
              <a:gd name="GluePoint126Y" fmla="*/ 332728 h 887274"/>
              <a:gd name="GluePoint127X" fmla="*/ 1649570 w 3373761"/>
              <a:gd name="GluePoint127Y" fmla="*/ 334892 h 887274"/>
              <a:gd name="GluePoint128X" fmla="*/ 1732346 w 3373761"/>
              <a:gd name="GluePoint128Y" fmla="*/ 252657 h 887274"/>
              <a:gd name="GluePoint129X" fmla="*/ 1845419 w 3373761"/>
              <a:gd name="GluePoint129Y" fmla="*/ 222901 h 887274"/>
              <a:gd name="GluePoint130X" fmla="*/ 0 w 3373761"/>
              <a:gd name="GluePoint130Y" fmla="*/ 0 h 887274"/>
              <a:gd name="GluePoint131X" fmla="*/ 152568 w 3373761"/>
              <a:gd name="GluePoint131Y" fmla="*/ 0 h 887274"/>
              <a:gd name="GluePoint132X" fmla="*/ 152568 w 3373761"/>
              <a:gd name="GluePoint132Y" fmla="*/ 346253 h 887274"/>
              <a:gd name="GluePoint133X" fmla="*/ 548053 w 3373761"/>
              <a:gd name="GluePoint133Y" fmla="*/ 346253 h 887274"/>
              <a:gd name="GluePoint134X" fmla="*/ 548053 w 3373761"/>
              <a:gd name="GluePoint134Y" fmla="*/ 0 h 887274"/>
              <a:gd name="GluePoint135X" fmla="*/ 700621 w 3373761"/>
              <a:gd name="GluePoint135Y" fmla="*/ 0 h 887274"/>
              <a:gd name="GluePoint136X" fmla="*/ 700621 w 3373761"/>
              <a:gd name="GluePoint136Y" fmla="*/ 869960 h 887274"/>
              <a:gd name="GluePoint137X" fmla="*/ 548053 w 3373761"/>
              <a:gd name="GluePoint137Y" fmla="*/ 869960 h 887274"/>
              <a:gd name="GluePoint138X" fmla="*/ 548053 w 3373761"/>
              <a:gd name="GluePoint138Y" fmla="*/ 477721 h 887274"/>
              <a:gd name="GluePoint139X" fmla="*/ 152568 w 3373761"/>
              <a:gd name="GluePoint139Y" fmla="*/ 477721 h 887274"/>
              <a:gd name="GluePoint140X" fmla="*/ 152568 w 3373761"/>
              <a:gd name="GluePoint140Y" fmla="*/ 869960 h 887274"/>
              <a:gd name="GluePoint141X" fmla="*/ 0 w 3373761"/>
              <a:gd name="GluePoint141Y" fmla="*/ 869960 h 887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 ang="0">
                <a:pos x="GluePoint78X" y="GluePoint78Y"/>
              </a:cxn>
              <a:cxn ang="0">
                <a:pos x="GluePoint79X" y="GluePoint79Y"/>
              </a:cxn>
              <a:cxn ang="0">
                <a:pos x="GluePoint80X" y="GluePoint80Y"/>
              </a:cxn>
              <a:cxn ang="0">
                <a:pos x="GluePoint81X" y="GluePoint81Y"/>
              </a:cxn>
              <a:cxn ang="0">
                <a:pos x="GluePoint82X" y="GluePoint82Y"/>
              </a:cxn>
              <a:cxn ang="0">
                <a:pos x="GluePoint83X" y="GluePoint83Y"/>
              </a:cxn>
              <a:cxn ang="0">
                <a:pos x="GluePoint84X" y="GluePoint84Y"/>
              </a:cxn>
              <a:cxn ang="0">
                <a:pos x="GluePoint85X" y="GluePoint85Y"/>
              </a:cxn>
              <a:cxn ang="0">
                <a:pos x="GluePoint86X" y="GluePoint86Y"/>
              </a:cxn>
              <a:cxn ang="0">
                <a:pos x="GluePoint87X" y="GluePoint87Y"/>
              </a:cxn>
              <a:cxn ang="0">
                <a:pos x="GluePoint88X" y="GluePoint88Y"/>
              </a:cxn>
              <a:cxn ang="0">
                <a:pos x="GluePoint89X" y="GluePoint89Y"/>
              </a:cxn>
              <a:cxn ang="0">
                <a:pos x="GluePoint90X" y="GluePoint90Y"/>
              </a:cxn>
              <a:cxn ang="0">
                <a:pos x="GluePoint91X" y="GluePoint91Y"/>
              </a:cxn>
              <a:cxn ang="0">
                <a:pos x="GluePoint92X" y="GluePoint92Y"/>
              </a:cxn>
              <a:cxn ang="0">
                <a:pos x="GluePoint93X" y="GluePoint93Y"/>
              </a:cxn>
              <a:cxn ang="0">
                <a:pos x="GluePoint94X" y="GluePoint94Y"/>
              </a:cxn>
              <a:cxn ang="0">
                <a:pos x="GluePoint95X" y="GluePoint95Y"/>
              </a:cxn>
              <a:cxn ang="0">
                <a:pos x="GluePoint96X" y="GluePoint96Y"/>
              </a:cxn>
              <a:cxn ang="0">
                <a:pos x="GluePoint97X" y="GluePoint97Y"/>
              </a:cxn>
              <a:cxn ang="0">
                <a:pos x="GluePoint98X" y="GluePoint98Y"/>
              </a:cxn>
              <a:cxn ang="0">
                <a:pos x="GluePoint99X" y="GluePoint99Y"/>
              </a:cxn>
              <a:cxn ang="0">
                <a:pos x="GluePoint100X" y="GluePoint100Y"/>
              </a:cxn>
              <a:cxn ang="0">
                <a:pos x="GluePoint101X" y="GluePoint101Y"/>
              </a:cxn>
              <a:cxn ang="0">
                <a:pos x="GluePoint102X" y="GluePoint102Y"/>
              </a:cxn>
              <a:cxn ang="0">
                <a:pos x="GluePoint103X" y="GluePoint103Y"/>
              </a:cxn>
              <a:cxn ang="0">
                <a:pos x="GluePoint104X" y="GluePoint104Y"/>
              </a:cxn>
              <a:cxn ang="0">
                <a:pos x="GluePoint105X" y="GluePoint105Y"/>
              </a:cxn>
              <a:cxn ang="0">
                <a:pos x="GluePoint106X" y="GluePoint106Y"/>
              </a:cxn>
              <a:cxn ang="0">
                <a:pos x="GluePoint107X" y="GluePoint107Y"/>
              </a:cxn>
              <a:cxn ang="0">
                <a:pos x="GluePoint108X" y="GluePoint108Y"/>
              </a:cxn>
              <a:cxn ang="0">
                <a:pos x="GluePoint109X" y="GluePoint109Y"/>
              </a:cxn>
              <a:cxn ang="0">
                <a:pos x="GluePoint110X" y="GluePoint110Y"/>
              </a:cxn>
              <a:cxn ang="0">
                <a:pos x="GluePoint111X" y="GluePoint111Y"/>
              </a:cxn>
              <a:cxn ang="0">
                <a:pos x="GluePoint112X" y="GluePoint112Y"/>
              </a:cxn>
              <a:cxn ang="0">
                <a:pos x="GluePoint113X" y="GluePoint113Y"/>
              </a:cxn>
              <a:cxn ang="0">
                <a:pos x="GluePoint114X" y="GluePoint114Y"/>
              </a:cxn>
              <a:cxn ang="0">
                <a:pos x="GluePoint115X" y="GluePoint115Y"/>
              </a:cxn>
              <a:cxn ang="0">
                <a:pos x="GluePoint116X" y="GluePoint116Y"/>
              </a:cxn>
              <a:cxn ang="0">
                <a:pos x="GluePoint117X" y="GluePoint117Y"/>
              </a:cxn>
              <a:cxn ang="0">
                <a:pos x="GluePoint118X" y="GluePoint118Y"/>
              </a:cxn>
              <a:cxn ang="0">
                <a:pos x="GluePoint119X" y="GluePoint119Y"/>
              </a:cxn>
              <a:cxn ang="0">
                <a:pos x="GluePoint120X" y="GluePoint120Y"/>
              </a:cxn>
              <a:cxn ang="0">
                <a:pos x="GluePoint121X" y="GluePoint121Y"/>
              </a:cxn>
              <a:cxn ang="0">
                <a:pos x="GluePoint122X" y="GluePoint122Y"/>
              </a:cxn>
              <a:cxn ang="0">
                <a:pos x="GluePoint123X" y="GluePoint123Y"/>
              </a:cxn>
              <a:cxn ang="0">
                <a:pos x="GluePoint124X" y="GluePoint124Y"/>
              </a:cxn>
              <a:cxn ang="0">
                <a:pos x="GluePoint125X" y="GluePoint125Y"/>
              </a:cxn>
              <a:cxn ang="0">
                <a:pos x="GluePoint126X" y="GluePoint126Y"/>
              </a:cxn>
              <a:cxn ang="0">
                <a:pos x="GluePoint127X" y="GluePoint127Y"/>
              </a:cxn>
              <a:cxn ang="0">
                <a:pos x="GluePoint128X" y="GluePoint128Y"/>
              </a:cxn>
              <a:cxn ang="0">
                <a:pos x="GluePoint129X" y="GluePoint129Y"/>
              </a:cxn>
              <a:cxn ang="0">
                <a:pos x="GluePoint130X" y="GluePoint130Y"/>
              </a:cxn>
              <a:cxn ang="0">
                <a:pos x="GluePoint131X" y="GluePoint131Y"/>
              </a:cxn>
              <a:cxn ang="0">
                <a:pos x="GluePoint132X" y="GluePoint132Y"/>
              </a:cxn>
              <a:cxn ang="0">
                <a:pos x="GluePoint133X" y="GluePoint133Y"/>
              </a:cxn>
              <a:cxn ang="0">
                <a:pos x="GluePoint134X" y="GluePoint134Y"/>
              </a:cxn>
              <a:cxn ang="0">
                <a:pos x="GluePoint135X" y="GluePoint135Y"/>
              </a:cxn>
              <a:cxn ang="0">
                <a:pos x="GluePoint136X" y="GluePoint136Y"/>
              </a:cxn>
              <a:cxn ang="0">
                <a:pos x="GluePoint137X" y="GluePoint137Y"/>
              </a:cxn>
              <a:cxn ang="0">
                <a:pos x="GluePoint138X" y="GluePoint138Y"/>
              </a:cxn>
              <a:cxn ang="0">
                <a:pos x="GluePoint139X" y="GluePoint139Y"/>
              </a:cxn>
              <a:cxn ang="0">
                <a:pos x="GluePoint140X" y="GluePoint140Y"/>
              </a:cxn>
              <a:cxn ang="0">
                <a:pos x="GluePoint141X" y="GluePoint141Y"/>
              </a:cxn>
            </a:cxnLst>
            <a:rect l="textAreaLeft" t="textAreaTop" r="textAreaRight" b="textAreaBottom"/>
            <a:pathLst>
              <a:path w="3373761" h="887274">
                <a:moveTo>
                  <a:pt x="1238936" y="554546"/>
                </a:moveTo>
                <a:lnTo>
                  <a:pt x="1238936" y="554802"/>
                </a:lnTo>
                <a:lnTo>
                  <a:pt x="1204175" y="571250"/>
                </a:lnTo>
                <a:cubicBezTo>
                  <a:pt x="1191191" y="575376"/>
                  <a:pt x="1176989" y="578081"/>
                  <a:pt x="1161570" y="579433"/>
                </a:cubicBezTo>
                <a:cubicBezTo>
                  <a:pt x="1130732" y="582138"/>
                  <a:pt x="1099894" y="586467"/>
                  <a:pt x="1069055" y="592418"/>
                </a:cubicBezTo>
                <a:cubicBezTo>
                  <a:pt x="1054448" y="595123"/>
                  <a:pt x="1040381" y="598369"/>
                  <a:pt x="1026315" y="602697"/>
                </a:cubicBezTo>
                <a:cubicBezTo>
                  <a:pt x="1012248" y="607025"/>
                  <a:pt x="1000346" y="613518"/>
                  <a:pt x="989526" y="621092"/>
                </a:cubicBezTo>
                <a:cubicBezTo>
                  <a:pt x="978705" y="628666"/>
                  <a:pt x="970590" y="638945"/>
                  <a:pt x="964639" y="651389"/>
                </a:cubicBezTo>
                <a:cubicBezTo>
                  <a:pt x="958687" y="663832"/>
                  <a:pt x="955441" y="678981"/>
                  <a:pt x="955441" y="696835"/>
                </a:cubicBezTo>
                <a:cubicBezTo>
                  <a:pt x="955441" y="712524"/>
                  <a:pt x="959770" y="725509"/>
                  <a:pt x="968967" y="735788"/>
                </a:cubicBezTo>
                <a:cubicBezTo>
                  <a:pt x="977623" y="746608"/>
                  <a:pt x="988444" y="754724"/>
                  <a:pt x="1001428" y="760675"/>
                </a:cubicBezTo>
                <a:cubicBezTo>
                  <a:pt x="1013872" y="766626"/>
                  <a:pt x="1027938" y="770954"/>
                  <a:pt x="1043086" y="773659"/>
                </a:cubicBezTo>
                <a:cubicBezTo>
                  <a:pt x="1058235" y="776365"/>
                  <a:pt x="1071760" y="777447"/>
                  <a:pt x="1083663" y="777447"/>
                </a:cubicBezTo>
                <a:cubicBezTo>
                  <a:pt x="1098811" y="777447"/>
                  <a:pt x="1115583" y="775283"/>
                  <a:pt x="1133437" y="771495"/>
                </a:cubicBezTo>
                <a:cubicBezTo>
                  <a:pt x="1151290" y="767708"/>
                  <a:pt x="1168062" y="760675"/>
                  <a:pt x="1183752" y="750937"/>
                </a:cubicBezTo>
                <a:cubicBezTo>
                  <a:pt x="1199441" y="741198"/>
                  <a:pt x="1212967" y="728755"/>
                  <a:pt x="1223246" y="713606"/>
                </a:cubicBezTo>
                <a:cubicBezTo>
                  <a:pt x="1233526" y="698458"/>
                  <a:pt x="1238936" y="680063"/>
                  <a:pt x="1238936" y="658422"/>
                </a:cubicBezTo>
                <a:lnTo>
                  <a:pt x="1238936" y="554802"/>
                </a:lnTo>
                <a:lnTo>
                  <a:pt x="1239477" y="554546"/>
                </a:lnTo>
                <a:close/>
                <a:moveTo>
                  <a:pt x="3072993" y="332187"/>
                </a:moveTo>
                <a:cubicBezTo>
                  <a:pt x="3048647" y="332187"/>
                  <a:pt x="3026466" y="336515"/>
                  <a:pt x="3006448" y="345172"/>
                </a:cubicBezTo>
                <a:cubicBezTo>
                  <a:pt x="2986430" y="353828"/>
                  <a:pt x="2969658" y="365730"/>
                  <a:pt x="2955051" y="380338"/>
                </a:cubicBezTo>
                <a:cubicBezTo>
                  <a:pt x="2940984" y="395486"/>
                  <a:pt x="2929623" y="412799"/>
                  <a:pt x="2920967" y="433358"/>
                </a:cubicBezTo>
                <a:cubicBezTo>
                  <a:pt x="2912310" y="453917"/>
                  <a:pt x="2907982" y="475557"/>
                  <a:pt x="2906900" y="499362"/>
                </a:cubicBezTo>
                <a:lnTo>
                  <a:pt x="3231512" y="499362"/>
                </a:lnTo>
                <a:cubicBezTo>
                  <a:pt x="3229889" y="477721"/>
                  <a:pt x="3225020" y="456081"/>
                  <a:pt x="3217446" y="436063"/>
                </a:cubicBezTo>
                <a:cubicBezTo>
                  <a:pt x="3209871" y="416045"/>
                  <a:pt x="3199051" y="398192"/>
                  <a:pt x="3185525" y="383043"/>
                </a:cubicBezTo>
                <a:cubicBezTo>
                  <a:pt x="3172000" y="367894"/>
                  <a:pt x="3155769" y="355992"/>
                  <a:pt x="3136833" y="346254"/>
                </a:cubicBezTo>
                <a:cubicBezTo>
                  <a:pt x="3117898" y="337056"/>
                  <a:pt x="3096257" y="332187"/>
                  <a:pt x="3072993" y="332187"/>
                </a:cubicBezTo>
                <a:close/>
                <a:moveTo>
                  <a:pt x="2180851" y="240213"/>
                </a:moveTo>
                <a:lnTo>
                  <a:pt x="2692115" y="240213"/>
                </a:lnTo>
                <a:lnTo>
                  <a:pt x="2692115" y="337597"/>
                </a:lnTo>
                <a:lnTo>
                  <a:pt x="2331796" y="760133"/>
                </a:lnTo>
                <a:lnTo>
                  <a:pt x="2710510" y="760133"/>
                </a:lnTo>
                <a:lnTo>
                  <a:pt x="2710510" y="869960"/>
                </a:lnTo>
                <a:lnTo>
                  <a:pt x="2156505" y="869960"/>
                </a:lnTo>
                <a:lnTo>
                  <a:pt x="2156505" y="772577"/>
                </a:lnTo>
                <a:lnTo>
                  <a:pt x="2504922" y="349499"/>
                </a:lnTo>
                <a:lnTo>
                  <a:pt x="2180851" y="349499"/>
                </a:lnTo>
                <a:close/>
                <a:moveTo>
                  <a:pt x="1123699" y="223442"/>
                </a:moveTo>
                <a:cubicBezTo>
                  <a:pt x="1154537" y="223442"/>
                  <a:pt x="1184834" y="226688"/>
                  <a:pt x="1215131" y="233180"/>
                </a:cubicBezTo>
                <a:cubicBezTo>
                  <a:pt x="1244887" y="239673"/>
                  <a:pt x="1271938" y="250493"/>
                  <a:pt x="1296284" y="265101"/>
                </a:cubicBezTo>
                <a:cubicBezTo>
                  <a:pt x="1320089" y="279708"/>
                  <a:pt x="1339565" y="298644"/>
                  <a:pt x="1354173" y="321908"/>
                </a:cubicBezTo>
                <a:cubicBezTo>
                  <a:pt x="1368781" y="345172"/>
                  <a:pt x="1376355" y="373305"/>
                  <a:pt x="1376355" y="406307"/>
                </a:cubicBezTo>
                <a:lnTo>
                  <a:pt x="1376355" y="729837"/>
                </a:lnTo>
                <a:lnTo>
                  <a:pt x="1378519" y="729837"/>
                </a:lnTo>
                <a:cubicBezTo>
                  <a:pt x="1378519" y="747150"/>
                  <a:pt x="1380683" y="759052"/>
                  <a:pt x="1385011" y="766626"/>
                </a:cubicBezTo>
                <a:cubicBezTo>
                  <a:pt x="1389339" y="773659"/>
                  <a:pt x="1397996" y="777447"/>
                  <a:pt x="1410980" y="777447"/>
                </a:cubicBezTo>
                <a:lnTo>
                  <a:pt x="1425588" y="777447"/>
                </a:lnTo>
                <a:cubicBezTo>
                  <a:pt x="1431539" y="777447"/>
                  <a:pt x="1438031" y="776906"/>
                  <a:pt x="1445064" y="775283"/>
                </a:cubicBezTo>
                <a:lnTo>
                  <a:pt x="1445064" y="871584"/>
                </a:lnTo>
                <a:cubicBezTo>
                  <a:pt x="1440195" y="873207"/>
                  <a:pt x="1433703" y="874830"/>
                  <a:pt x="1426129" y="876994"/>
                </a:cubicBezTo>
                <a:cubicBezTo>
                  <a:pt x="1418554" y="879158"/>
                  <a:pt x="1410439" y="880781"/>
                  <a:pt x="1402324" y="882405"/>
                </a:cubicBezTo>
                <a:cubicBezTo>
                  <a:pt x="1394209" y="884028"/>
                  <a:pt x="1386093" y="885110"/>
                  <a:pt x="1377978" y="886192"/>
                </a:cubicBezTo>
                <a:cubicBezTo>
                  <a:pt x="1369863" y="887274"/>
                  <a:pt x="1362829" y="887274"/>
                  <a:pt x="1357419" y="887274"/>
                </a:cubicBezTo>
                <a:cubicBezTo>
                  <a:pt x="1328745" y="887274"/>
                  <a:pt x="1305481" y="881323"/>
                  <a:pt x="1286545" y="869961"/>
                </a:cubicBezTo>
                <a:cubicBezTo>
                  <a:pt x="1267610" y="858600"/>
                  <a:pt x="1255707" y="838582"/>
                  <a:pt x="1249756" y="810449"/>
                </a:cubicBezTo>
                <a:cubicBezTo>
                  <a:pt x="1222164" y="837500"/>
                  <a:pt x="1188080" y="856977"/>
                  <a:pt x="1148044" y="868879"/>
                </a:cubicBezTo>
                <a:cubicBezTo>
                  <a:pt x="1108009" y="880781"/>
                  <a:pt x="1069055" y="887274"/>
                  <a:pt x="1031725" y="887274"/>
                </a:cubicBezTo>
                <a:cubicBezTo>
                  <a:pt x="1003051" y="887274"/>
                  <a:pt x="976000" y="883487"/>
                  <a:pt x="950031" y="875912"/>
                </a:cubicBezTo>
                <a:cubicBezTo>
                  <a:pt x="924062" y="868338"/>
                  <a:pt x="901339" y="856977"/>
                  <a:pt x="881322" y="841828"/>
                </a:cubicBezTo>
                <a:cubicBezTo>
                  <a:pt x="861304" y="826679"/>
                  <a:pt x="845614" y="807744"/>
                  <a:pt x="833712" y="784480"/>
                </a:cubicBezTo>
                <a:cubicBezTo>
                  <a:pt x="821809" y="761216"/>
                  <a:pt x="815858" y="734165"/>
                  <a:pt x="815858" y="703327"/>
                </a:cubicBezTo>
                <a:cubicBezTo>
                  <a:pt x="815858" y="664373"/>
                  <a:pt x="822891" y="632453"/>
                  <a:pt x="836958" y="608107"/>
                </a:cubicBezTo>
                <a:cubicBezTo>
                  <a:pt x="851024" y="583761"/>
                  <a:pt x="869960" y="564826"/>
                  <a:pt x="893224" y="550759"/>
                </a:cubicBezTo>
                <a:cubicBezTo>
                  <a:pt x="916488" y="537234"/>
                  <a:pt x="942457" y="526954"/>
                  <a:pt x="971131" y="521003"/>
                </a:cubicBezTo>
                <a:cubicBezTo>
                  <a:pt x="999805" y="515052"/>
                  <a:pt x="1029020" y="510183"/>
                  <a:pt x="1058235" y="506937"/>
                </a:cubicBezTo>
                <a:cubicBezTo>
                  <a:pt x="1083122" y="502067"/>
                  <a:pt x="1107468" y="498821"/>
                  <a:pt x="1130191" y="496657"/>
                </a:cubicBezTo>
                <a:cubicBezTo>
                  <a:pt x="1152913" y="494493"/>
                  <a:pt x="1172931" y="491247"/>
                  <a:pt x="1190244" y="486378"/>
                </a:cubicBezTo>
                <a:cubicBezTo>
                  <a:pt x="1207557" y="481509"/>
                  <a:pt x="1221623" y="473934"/>
                  <a:pt x="1231903" y="463655"/>
                </a:cubicBezTo>
                <a:cubicBezTo>
                  <a:pt x="1242182" y="453376"/>
                  <a:pt x="1247051" y="438227"/>
                  <a:pt x="1247051" y="418209"/>
                </a:cubicBezTo>
                <a:cubicBezTo>
                  <a:pt x="1247051" y="400356"/>
                  <a:pt x="1242723" y="385748"/>
                  <a:pt x="1234066" y="374387"/>
                </a:cubicBezTo>
                <a:cubicBezTo>
                  <a:pt x="1225410" y="363025"/>
                  <a:pt x="1215131" y="354369"/>
                  <a:pt x="1202146" y="348418"/>
                </a:cubicBezTo>
                <a:cubicBezTo>
                  <a:pt x="1189703" y="342466"/>
                  <a:pt x="1175636" y="338138"/>
                  <a:pt x="1159947" y="335974"/>
                </a:cubicBezTo>
                <a:cubicBezTo>
                  <a:pt x="1144257" y="333810"/>
                  <a:pt x="1129650" y="332728"/>
                  <a:pt x="1116124" y="332728"/>
                </a:cubicBezTo>
                <a:cubicBezTo>
                  <a:pt x="1077171" y="332728"/>
                  <a:pt x="1045251" y="340843"/>
                  <a:pt x="1019823" y="357074"/>
                </a:cubicBezTo>
                <a:cubicBezTo>
                  <a:pt x="994395" y="373305"/>
                  <a:pt x="980328" y="398733"/>
                  <a:pt x="977082" y="432817"/>
                </a:cubicBezTo>
                <a:lnTo>
                  <a:pt x="838040" y="432817"/>
                </a:lnTo>
                <a:cubicBezTo>
                  <a:pt x="840745" y="392240"/>
                  <a:pt x="850483" y="358697"/>
                  <a:pt x="867255" y="331646"/>
                </a:cubicBezTo>
                <a:cubicBezTo>
                  <a:pt x="884568" y="305136"/>
                  <a:pt x="906208" y="283495"/>
                  <a:pt x="932177" y="267265"/>
                </a:cubicBezTo>
                <a:cubicBezTo>
                  <a:pt x="958687" y="251034"/>
                  <a:pt x="988444" y="239673"/>
                  <a:pt x="1021446" y="233180"/>
                </a:cubicBezTo>
                <a:cubicBezTo>
                  <a:pt x="1054448" y="226688"/>
                  <a:pt x="1088532" y="223442"/>
                  <a:pt x="1123699" y="223442"/>
                </a:cubicBezTo>
                <a:close/>
                <a:moveTo>
                  <a:pt x="3074075" y="222901"/>
                </a:moveTo>
                <a:cubicBezTo>
                  <a:pt x="3123849" y="222901"/>
                  <a:pt x="3168212" y="233180"/>
                  <a:pt x="3207166" y="253739"/>
                </a:cubicBezTo>
                <a:cubicBezTo>
                  <a:pt x="3246660" y="274298"/>
                  <a:pt x="3279122" y="301890"/>
                  <a:pt x="3305091" y="335974"/>
                </a:cubicBezTo>
                <a:cubicBezTo>
                  <a:pt x="3331060" y="370059"/>
                  <a:pt x="3349995" y="409012"/>
                  <a:pt x="3361898" y="453376"/>
                </a:cubicBezTo>
                <a:cubicBezTo>
                  <a:pt x="3373800" y="497739"/>
                  <a:pt x="3376505" y="543185"/>
                  <a:pt x="3371095" y="590254"/>
                </a:cubicBezTo>
                <a:lnTo>
                  <a:pt x="2907982" y="590254"/>
                </a:lnTo>
                <a:lnTo>
                  <a:pt x="2907982" y="590795"/>
                </a:lnTo>
                <a:cubicBezTo>
                  <a:pt x="2907982" y="615141"/>
                  <a:pt x="2911228" y="638945"/>
                  <a:pt x="2918262" y="661668"/>
                </a:cubicBezTo>
                <a:cubicBezTo>
                  <a:pt x="2925295" y="684391"/>
                  <a:pt x="2935574" y="704409"/>
                  <a:pt x="2949099" y="721181"/>
                </a:cubicBezTo>
                <a:cubicBezTo>
                  <a:pt x="2963166" y="738493"/>
                  <a:pt x="2980479" y="752019"/>
                  <a:pt x="3001578" y="761757"/>
                </a:cubicBezTo>
                <a:cubicBezTo>
                  <a:pt x="3022678" y="772036"/>
                  <a:pt x="3048106" y="776906"/>
                  <a:pt x="3077321" y="776906"/>
                </a:cubicBezTo>
                <a:cubicBezTo>
                  <a:pt x="3117898" y="776906"/>
                  <a:pt x="3150359" y="768249"/>
                  <a:pt x="3175246" y="750937"/>
                </a:cubicBezTo>
                <a:cubicBezTo>
                  <a:pt x="3200133" y="733624"/>
                  <a:pt x="3218528" y="707114"/>
                  <a:pt x="3230430" y="672489"/>
                </a:cubicBezTo>
                <a:lnTo>
                  <a:pt x="3361898" y="672489"/>
                </a:lnTo>
                <a:cubicBezTo>
                  <a:pt x="3354324" y="706573"/>
                  <a:pt x="3341880" y="736870"/>
                  <a:pt x="3324027" y="763921"/>
                </a:cubicBezTo>
                <a:cubicBezTo>
                  <a:pt x="3306173" y="790431"/>
                  <a:pt x="3284532" y="813154"/>
                  <a:pt x="3259645" y="831549"/>
                </a:cubicBezTo>
                <a:cubicBezTo>
                  <a:pt x="3234217" y="849943"/>
                  <a:pt x="3206084" y="863469"/>
                  <a:pt x="3175246" y="873207"/>
                </a:cubicBezTo>
                <a:cubicBezTo>
                  <a:pt x="3143867" y="882405"/>
                  <a:pt x="3111405" y="887274"/>
                  <a:pt x="3077321" y="887274"/>
                </a:cubicBezTo>
                <a:cubicBezTo>
                  <a:pt x="3027547" y="887274"/>
                  <a:pt x="2983725" y="879158"/>
                  <a:pt x="2945853" y="862928"/>
                </a:cubicBezTo>
                <a:cubicBezTo>
                  <a:pt x="2907441" y="846697"/>
                  <a:pt x="2875521" y="823974"/>
                  <a:pt x="2849011" y="794759"/>
                </a:cubicBezTo>
                <a:cubicBezTo>
                  <a:pt x="2822501" y="765544"/>
                  <a:pt x="2802483" y="730378"/>
                  <a:pt x="2789498" y="689801"/>
                </a:cubicBezTo>
                <a:cubicBezTo>
                  <a:pt x="2775973" y="649225"/>
                  <a:pt x="2769481" y="604320"/>
                  <a:pt x="2769481" y="555628"/>
                </a:cubicBezTo>
                <a:cubicBezTo>
                  <a:pt x="2769481" y="510724"/>
                  <a:pt x="2776514" y="468524"/>
                  <a:pt x="2790581" y="428489"/>
                </a:cubicBezTo>
                <a:cubicBezTo>
                  <a:pt x="2804647" y="388453"/>
                  <a:pt x="2825206" y="352746"/>
                  <a:pt x="2851716" y="322449"/>
                </a:cubicBezTo>
                <a:cubicBezTo>
                  <a:pt x="2878226" y="292152"/>
                  <a:pt x="2910146" y="267806"/>
                  <a:pt x="2947476" y="249952"/>
                </a:cubicBezTo>
                <a:cubicBezTo>
                  <a:pt x="2984807" y="232098"/>
                  <a:pt x="3027006" y="222901"/>
                  <a:pt x="3074075" y="222901"/>
                </a:cubicBezTo>
                <a:close/>
                <a:moveTo>
                  <a:pt x="1845419" y="222901"/>
                </a:moveTo>
                <a:cubicBezTo>
                  <a:pt x="1914670" y="222901"/>
                  <a:pt x="1968772" y="240755"/>
                  <a:pt x="2008807" y="276462"/>
                </a:cubicBezTo>
                <a:cubicBezTo>
                  <a:pt x="2048302" y="312169"/>
                  <a:pt x="2068319" y="365730"/>
                  <a:pt x="2068319" y="437145"/>
                </a:cubicBezTo>
                <a:lnTo>
                  <a:pt x="2068319" y="869420"/>
                </a:lnTo>
                <a:lnTo>
                  <a:pt x="1929277" y="869420"/>
                </a:lnTo>
                <a:lnTo>
                  <a:pt x="1929277" y="473934"/>
                </a:lnTo>
                <a:cubicBezTo>
                  <a:pt x="1927654" y="424161"/>
                  <a:pt x="1916834" y="388453"/>
                  <a:pt x="1897357" y="366271"/>
                </a:cubicBezTo>
                <a:cubicBezTo>
                  <a:pt x="1877880" y="344090"/>
                  <a:pt x="1847583" y="332728"/>
                  <a:pt x="1805925" y="332728"/>
                </a:cubicBezTo>
                <a:cubicBezTo>
                  <a:pt x="1782120" y="332728"/>
                  <a:pt x="1761020" y="337056"/>
                  <a:pt x="1742625" y="345713"/>
                </a:cubicBezTo>
                <a:cubicBezTo>
                  <a:pt x="1723690" y="354369"/>
                  <a:pt x="1708000" y="366271"/>
                  <a:pt x="1695016" y="380879"/>
                </a:cubicBezTo>
                <a:cubicBezTo>
                  <a:pt x="1682031" y="396027"/>
                  <a:pt x="1671752" y="413340"/>
                  <a:pt x="1664719" y="433899"/>
                </a:cubicBezTo>
                <a:cubicBezTo>
                  <a:pt x="1657685" y="454458"/>
                  <a:pt x="1653898" y="475557"/>
                  <a:pt x="1653898" y="498280"/>
                </a:cubicBezTo>
                <a:lnTo>
                  <a:pt x="1653898" y="869961"/>
                </a:lnTo>
                <a:lnTo>
                  <a:pt x="1514856" y="869961"/>
                </a:lnTo>
                <a:lnTo>
                  <a:pt x="1514856" y="240214"/>
                </a:lnTo>
                <a:lnTo>
                  <a:pt x="1515938" y="240214"/>
                </a:lnTo>
                <a:lnTo>
                  <a:pt x="1647406" y="240214"/>
                </a:lnTo>
                <a:lnTo>
                  <a:pt x="1647406" y="332728"/>
                </a:lnTo>
                <a:lnTo>
                  <a:pt x="1649570" y="334892"/>
                </a:lnTo>
                <a:cubicBezTo>
                  <a:pt x="1670670" y="300267"/>
                  <a:pt x="1698262" y="272675"/>
                  <a:pt x="1732346" y="252657"/>
                </a:cubicBezTo>
                <a:cubicBezTo>
                  <a:pt x="1766430" y="232639"/>
                  <a:pt x="1804302" y="222901"/>
                  <a:pt x="1845419" y="222901"/>
                </a:cubicBezTo>
                <a:close/>
                <a:moveTo>
                  <a:pt x="0" y="0"/>
                </a:moveTo>
                <a:lnTo>
                  <a:pt x="152568" y="0"/>
                </a:lnTo>
                <a:lnTo>
                  <a:pt x="152568" y="346253"/>
                </a:lnTo>
                <a:lnTo>
                  <a:pt x="548053" y="346253"/>
                </a:lnTo>
                <a:lnTo>
                  <a:pt x="548053" y="0"/>
                </a:lnTo>
                <a:lnTo>
                  <a:pt x="700621" y="0"/>
                </a:lnTo>
                <a:lnTo>
                  <a:pt x="700621" y="869960"/>
                </a:lnTo>
                <a:lnTo>
                  <a:pt x="548053" y="869960"/>
                </a:lnTo>
                <a:lnTo>
                  <a:pt x="548053" y="477721"/>
                </a:lnTo>
                <a:lnTo>
                  <a:pt x="152568" y="477721"/>
                </a:lnTo>
                <a:lnTo>
                  <a:pt x="152568" y="869960"/>
                </a:lnTo>
                <a:lnTo>
                  <a:pt x="0" y="869960"/>
                </a:lnTo>
                <a:close/>
              </a:path>
            </a:pathLst>
          </a:custGeom>
          <a:solidFill>
            <a:schemeClr val="tx1"/>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209" name="PlaceHolder 3"/>
          <p:cNvSpPr>
            <a:spLocks noGrp="1"/>
          </p:cNvSpPr>
          <p:nvPr>
            <p:ph type="body"/>
          </p:nvPr>
        </p:nvSpPr>
        <p:spPr>
          <a:xfrm>
            <a:off x="450720" y="4062600"/>
            <a:ext cx="3603960" cy="624960"/>
          </a:xfrm>
          <a:prstGeom prst="rect">
            <a:avLst/>
          </a:prstGeom>
          <a:noFill/>
          <a:ln w="0">
            <a:noFill/>
          </a:ln>
        </p:spPr>
        <p:txBody>
          <a:bodyPr lIns="0" tIns="0" rIns="0" bIns="0" anchor="b">
            <a:noAutofit/>
          </a:bodyPr>
          <a:lstStyle/>
          <a:p>
            <a:pPr indent="0">
              <a:lnSpc>
                <a:spcPct val="85000"/>
              </a:lnSpc>
              <a:buNone/>
            </a:pPr>
            <a:r>
              <a:rPr lang="en-US" sz="2190" b="0" u="none" strike="noStrike">
                <a:solidFill>
                  <a:schemeClr val="lt1"/>
                </a:solidFill>
                <a:effectLst/>
                <a:uFillTx/>
                <a:latin typeface="Arial"/>
              </a:rPr>
              <a:t>Hier is ruimte </a:t>
            </a:r>
            <a:br>
              <a:rPr sz="2190"/>
            </a:br>
            <a:r>
              <a:rPr lang="en-US" sz="2190" b="0" u="none" strike="noStrike">
                <a:solidFill>
                  <a:schemeClr val="lt1"/>
                </a:solidFill>
                <a:effectLst/>
                <a:uFillTx/>
                <a:latin typeface="Arial"/>
              </a:rPr>
              <a:t>voor een ondertitel</a:t>
            </a:r>
            <a:endParaRPr lang="en-US" sz="2190" b="0" u="none" strike="noStrike">
              <a:solidFill>
                <a:schemeClr val="dk1"/>
              </a:solidFill>
              <a:effectLst/>
              <a:uFillTx/>
              <a:latin typeface="Arial"/>
            </a:endParaRPr>
          </a:p>
        </p:txBody>
      </p:sp>
      <p:sp>
        <p:nvSpPr>
          <p:cNvPr id="210" name="PlaceHolder 4"/>
          <p:cNvSpPr>
            <a:spLocks noGrp="1"/>
          </p:cNvSpPr>
          <p:nvPr>
            <p:ph type="body"/>
          </p:nvPr>
        </p:nvSpPr>
        <p:spPr>
          <a:xfrm>
            <a:off x="2259720" y="443520"/>
            <a:ext cx="1649880" cy="115200"/>
          </a:xfrm>
          <a:prstGeom prst="rect">
            <a:avLst/>
          </a:prstGeom>
          <a:noFill/>
          <a:ln w="0">
            <a:noFill/>
          </a:ln>
        </p:spPr>
        <p:txBody>
          <a:bodyPr lIns="0" tIns="0" rIns="0" bIns="0" anchor="t">
            <a:noAutofit/>
          </a:bodyPr>
          <a:lstStyle/>
          <a:p>
            <a:pPr indent="0" algn="r">
              <a:lnSpc>
                <a:spcPct val="100000"/>
              </a:lnSpc>
              <a:buNone/>
            </a:pPr>
            <a:r>
              <a:rPr lang="nl-NL" sz="730" b="1" u="none" strike="noStrike">
                <a:solidFill>
                  <a:schemeClr val="dk1"/>
                </a:solidFill>
                <a:effectLst/>
                <a:uFillTx/>
                <a:latin typeface="Arial"/>
              </a:rPr>
              <a:t>Kenniscentrum</a:t>
            </a:r>
            <a:endParaRPr lang="en-US" sz="730" b="0" u="none" strike="noStrike">
              <a:solidFill>
                <a:schemeClr val="dk1"/>
              </a:solidFill>
              <a:effectLst/>
              <a:uFillTx/>
              <a:latin typeface="Arial"/>
            </a:endParaRPr>
          </a:p>
        </p:txBody>
      </p:sp>
      <p:sp>
        <p:nvSpPr>
          <p:cNvPr id="211" name="PlaceHolder 5"/>
          <p:cNvSpPr>
            <a:spLocks noGrp="1"/>
          </p:cNvSpPr>
          <p:nvPr>
            <p:ph type="body"/>
          </p:nvPr>
        </p:nvSpPr>
        <p:spPr>
          <a:xfrm>
            <a:off x="2259720" y="555840"/>
            <a:ext cx="1649880" cy="115200"/>
          </a:xfrm>
          <a:prstGeom prst="rect">
            <a:avLst/>
          </a:prstGeom>
          <a:noFill/>
          <a:ln w="0">
            <a:noFill/>
          </a:ln>
        </p:spPr>
        <p:txBody>
          <a:bodyPr lIns="0" tIns="0" rIns="0" bIns="0" anchor="t">
            <a:noAutofit/>
          </a:bodyPr>
          <a:lstStyle/>
          <a:p>
            <a:pPr marL="415800" indent="0" algn="r">
              <a:lnSpc>
                <a:spcPct val="100000"/>
              </a:lnSpc>
              <a:buNone/>
            </a:pPr>
            <a:r>
              <a:rPr lang="nl-NL" sz="730" b="0" u="none" strike="noStrike">
                <a:solidFill>
                  <a:srgbClr val="000000"/>
                </a:solidFill>
                <a:effectLst/>
                <a:uFillTx/>
                <a:latin typeface="Arial"/>
              </a:rPr>
              <a:t>Kunst &amp; Samenleving</a:t>
            </a:r>
            <a:endParaRPr lang="en-US" sz="730" b="0" u="none" strike="noStrike">
              <a:solidFill>
                <a:schemeClr val="dk1"/>
              </a:solidFill>
              <a:effectLst/>
              <a:uFillTx/>
              <a:latin typeface="Arial"/>
            </a:endParaRPr>
          </a:p>
        </p:txBody>
      </p:sp>
      <p:sp>
        <p:nvSpPr>
          <p:cNvPr id="212" name="PlaceHolder 6"/>
          <p:cNvSpPr>
            <a:spLocks noGrp="1"/>
          </p:cNvSpPr>
          <p:nvPr>
            <p:ph type="body"/>
          </p:nvPr>
        </p:nvSpPr>
        <p:spPr>
          <a:xfrm>
            <a:off x="4052520" y="458280"/>
            <a:ext cx="4320" cy="196200"/>
          </a:xfrm>
          <a:prstGeom prst="rect">
            <a:avLst/>
          </a:prstGeom>
          <a:solidFill>
            <a:srgbClr val="000000"/>
          </a:solidFill>
          <a:ln w="0">
            <a:noFill/>
          </a:ln>
        </p:spPr>
        <p:txBody>
          <a:bodyPr lIns="0" tIns="0" rIns="0" bIns="0" anchor="t">
            <a:noAutofit/>
          </a:bodyPr>
          <a:lstStyle/>
          <a:p>
            <a:pPr indent="0">
              <a:lnSpc>
                <a:spcPct val="100000"/>
              </a:lnSpc>
              <a:buNone/>
            </a:pPr>
            <a:r>
              <a:rPr lang="nl-NL" sz="370" b="0" u="none" strike="noStrike">
                <a:solidFill>
                  <a:schemeClr val="dk1"/>
                </a:solidFill>
                <a:effectLst/>
                <a:uFillTx/>
                <a:latin typeface="Arial"/>
              </a:rPr>
              <a:t> </a:t>
            </a:r>
            <a:endParaRPr lang="en-US" sz="370" b="0" u="none" strike="noStrike">
              <a:solidFill>
                <a:schemeClr val="dk1"/>
              </a:solidFill>
              <a:effectLst/>
              <a:uFillTx/>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lichtblauw -titleslide - img right - kenniscentrum">
    <p:bg>
      <p:bgPr>
        <a:solidFill>
          <a:schemeClr val="accent3"/>
        </a:solidFill>
        <a:effectLst/>
      </p:bgPr>
    </p:bg>
    <p:spTree>
      <p:nvGrpSpPr>
        <p:cNvPr id="1" name=""/>
        <p:cNvGrpSpPr/>
        <p:nvPr/>
      </p:nvGrpSpPr>
      <p:grpSpPr>
        <a:xfrm>
          <a:off x="0" y="0"/>
          <a:ext cx="0" cy="0"/>
          <a:chOff x="0" y="0"/>
          <a:chExt cx="0" cy="0"/>
        </a:xfrm>
      </p:grpSpPr>
      <p:sp>
        <p:nvSpPr>
          <p:cNvPr id="213" name="PlaceHolder 1"/>
          <p:cNvSpPr>
            <a:spLocks noGrp="1"/>
          </p:cNvSpPr>
          <p:nvPr>
            <p:ph type="body"/>
          </p:nvPr>
        </p:nvSpPr>
        <p:spPr>
          <a:xfrm>
            <a:off x="4574880" y="0"/>
            <a:ext cx="457164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14" name="PlaceHolder 2"/>
          <p:cNvSpPr>
            <a:spLocks noGrp="1"/>
          </p:cNvSpPr>
          <p:nvPr>
            <p:ph type="title"/>
          </p:nvPr>
        </p:nvSpPr>
        <p:spPr>
          <a:xfrm>
            <a:off x="450720" y="1670760"/>
            <a:ext cx="3603960" cy="2071800"/>
          </a:xfrm>
          <a:prstGeom prst="rect">
            <a:avLst/>
          </a:prstGeom>
          <a:noFill/>
          <a:ln w="0">
            <a:noFill/>
          </a:ln>
        </p:spPr>
        <p:txBody>
          <a:bodyPr lIns="0" tIns="0" rIns="0" bIns="0" anchor="t">
            <a:noAutofit/>
          </a:bodyPr>
          <a:lstStyle/>
          <a:p>
            <a:pPr indent="0">
              <a:lnSpc>
                <a:spcPct val="85000"/>
              </a:lnSpc>
              <a:buNone/>
            </a:pPr>
            <a:r>
              <a:rPr lang="nl-NL" sz="4000" b="0" u="none" strike="noStrike" spc="-23">
                <a:solidFill>
                  <a:schemeClr val="dk1"/>
                </a:solidFill>
                <a:effectLst/>
                <a:uFillTx/>
                <a:latin typeface="Arial"/>
              </a:rPr>
              <a:t>Hier is ruimte </a:t>
            </a:r>
            <a:br>
              <a:rPr sz="4000"/>
            </a:br>
            <a:r>
              <a:rPr lang="nl-NL" sz="4000" b="0" u="none" strike="noStrike" spc="-23">
                <a:solidFill>
                  <a:schemeClr val="dk1"/>
                </a:solidFill>
                <a:effectLst/>
                <a:uFillTx/>
                <a:latin typeface="Arial"/>
              </a:rPr>
              <a:t>voor een titel over drie regels</a:t>
            </a:r>
            <a:endParaRPr lang="en-US" sz="4000" b="0" u="none" strike="noStrike">
              <a:solidFill>
                <a:schemeClr val="dk1"/>
              </a:solidFill>
              <a:effectLst/>
              <a:uFillTx/>
              <a:latin typeface="Arial"/>
            </a:endParaRPr>
          </a:p>
        </p:txBody>
      </p:sp>
      <p:sp>
        <p:nvSpPr>
          <p:cNvPr id="215" name="Vrije vorm: vorm 22"/>
          <p:cNvSpPr/>
          <p:nvPr/>
        </p:nvSpPr>
        <p:spPr>
          <a:xfrm>
            <a:off x="463680" y="361800"/>
            <a:ext cx="392400" cy="393480"/>
          </a:xfrm>
          <a:custGeom>
            <a:avLst/>
            <a:gdLst>
              <a:gd name="textAreaLeft" fmla="*/ 0 w 392400"/>
              <a:gd name="textAreaRight" fmla="*/ 392760 w 392400"/>
              <a:gd name="textAreaTop" fmla="*/ 0 h 393480"/>
              <a:gd name="textAreaBottom" fmla="*/ 393840 h 393480"/>
              <a:gd name="GluePoint1X" fmla="*/ 868878 w 1738838"/>
              <a:gd name="GluePoint1Y" fmla="*/ 1143175 h 1746413"/>
              <a:gd name="GluePoint2X" fmla="*/ 1636044 w 1738838"/>
              <a:gd name="GluePoint2Y" fmla="*/ 1298448 h 1746413"/>
              <a:gd name="GluePoint3X" fmla="*/ 1402324 w 1738838"/>
              <a:gd name="GluePoint3Y" fmla="*/ 1567876 h 1746413"/>
              <a:gd name="GluePoint4X" fmla="*/ 868878 w 1738838"/>
              <a:gd name="GluePoint4Y" fmla="*/ 1143175 h 1746413"/>
              <a:gd name="GluePoint5X" fmla="*/ 3246 w 1738838"/>
              <a:gd name="GluePoint5Y" fmla="*/ 947867 h 1746413"/>
              <a:gd name="GluePoint6X" fmla="*/ 47069 w 1738838"/>
              <a:gd name="GluePoint6Y" fmla="*/ 957605 h 1746413"/>
              <a:gd name="GluePoint7X" fmla="*/ 1096106 w 1738838"/>
              <a:gd name="GluePoint7Y" fmla="*/ 1717739 h 1746413"/>
              <a:gd name="GluePoint8X" fmla="*/ 873206 w 1738838"/>
              <a:gd name="GluePoint8Y" fmla="*/ 1746413 h 1746413"/>
              <a:gd name="GluePoint9X" fmla="*/ 3246 w 1738838"/>
              <a:gd name="GluePoint9Y" fmla="*/ 947867 h 1746413"/>
              <a:gd name="GluePoint10X" fmla="*/ 1625224 w 1738838"/>
              <a:gd name="GluePoint10Y" fmla="*/ 429569 h 1746413"/>
              <a:gd name="GluePoint11X" fmla="*/ 1738838 w 1738838"/>
              <a:gd name="GluePoint11Y" fmla="*/ 759050 h 1746413"/>
              <a:gd name="GluePoint12X" fmla="*/ 1124780 w 1738838"/>
              <a:gd name="GluePoint12Y" fmla="*/ 1050119 h 1746413"/>
              <a:gd name="GluePoint13X" fmla="*/ 474474 w 1738838"/>
              <a:gd name="GluePoint13Y" fmla="*/ 984115 h 1746413"/>
              <a:gd name="GluePoint14X" fmla="*/ 1625224 w 1738838"/>
              <a:gd name="GluePoint14Y" fmla="*/ 429569 h 1746413"/>
              <a:gd name="GluePoint15X" fmla="*/ 873206 w 1738838"/>
              <a:gd name="GluePoint15Y" fmla="*/ 0 h 1746413"/>
              <a:gd name="GluePoint16X" fmla="*/ 1422342 w 1738838"/>
              <a:gd name="GluePoint16Y" fmla="*/ 193144 h 1746413"/>
              <a:gd name="GluePoint17X" fmla="*/ 1280053 w 1738838"/>
              <a:gd name="GluePoint17Y" fmla="*/ 286200 h 1746413"/>
              <a:gd name="GluePoint18X" fmla="*/ 982492 w 1738838"/>
              <a:gd name="GluePoint18Y" fmla="*/ 113614 h 1746413"/>
              <a:gd name="GluePoint19X" fmla="*/ 502067 w 1738838"/>
              <a:gd name="GluePoint19Y" fmla="*/ 134173 h 1746413"/>
              <a:gd name="GluePoint20X" fmla="*/ 543725 w 1738838"/>
              <a:gd name="GluePoint20Y" fmla="*/ 185029 h 1746413"/>
              <a:gd name="GluePoint21X" fmla="*/ 624878 w 1738838"/>
              <a:gd name="GluePoint21Y" fmla="*/ 175291 h 1746413"/>
              <a:gd name="GluePoint22X" fmla="*/ 901880 w 1738838"/>
              <a:gd name="GluePoint22Y" fmla="*/ 253197 h 1746413"/>
              <a:gd name="GluePoint23X" fmla="*/ 1012789 w 1738838"/>
              <a:gd name="GluePoint23Y" fmla="*/ 473393 h 1746413"/>
              <a:gd name="GluePoint24X" fmla="*/ 869419 w 1738838"/>
              <a:gd name="GluePoint24Y" fmla="*/ 615681 h 1746413"/>
              <a:gd name="GluePoint25X" fmla="*/ 674652 w 1738838"/>
              <a:gd name="GluePoint25Y" fmla="*/ 537774 h 1746413"/>
              <a:gd name="GluePoint26X" fmla="*/ 253197 w 1738838"/>
              <a:gd name="GluePoint26Y" fmla="*/ 596745 h 1746413"/>
              <a:gd name="GluePoint27X" fmla="*/ 325694 w 1738838"/>
              <a:gd name="GluePoint27Y" fmla="*/ 643814 h 1746413"/>
              <a:gd name="GluePoint28X" fmla="*/ 542102 w 1738838"/>
              <a:gd name="GluePoint28Y" fmla="*/ 644896 h 1746413"/>
              <a:gd name="GluePoint29X" fmla="*/ 645978 w 1738838"/>
              <a:gd name="GluePoint29Y" fmla="*/ 750395 h 1746413"/>
              <a:gd name="GluePoint30X" fmla="*/ 300807 w 1738838"/>
              <a:gd name="GluePoint30Y" fmla="*/ 882404 h 1746413"/>
              <a:gd name="GluePoint31X" fmla="*/ 0 w 1738838"/>
              <a:gd name="GluePoint31Y" fmla="*/ 875912 h 1746413"/>
              <a:gd name="GluePoint32X" fmla="*/ 0 w 1738838"/>
              <a:gd name="GluePoint32Y" fmla="*/ 873206 h 1746413"/>
              <a:gd name="GluePoint33X" fmla="*/ 873206 w 1738838"/>
              <a:gd name="GluePoint33Y" fmla="*/ 0 h 17464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Lst>
            <a:rect l="textAreaLeft" t="textAreaTop" r="textAreaRight" b="textAreaBottom"/>
            <a:pathLst>
              <a:path w="1738838" h="1746413">
                <a:moveTo>
                  <a:pt x="868878" y="1143175"/>
                </a:moveTo>
                <a:cubicBezTo>
                  <a:pt x="1132355" y="1171849"/>
                  <a:pt x="1397454" y="1217295"/>
                  <a:pt x="1636044" y="1298448"/>
                </a:cubicBezTo>
                <a:cubicBezTo>
                  <a:pt x="1577073" y="1403406"/>
                  <a:pt x="1497543" y="1495379"/>
                  <a:pt x="1402324" y="1567876"/>
                </a:cubicBezTo>
                <a:cubicBezTo>
                  <a:pt x="1072301" y="1289791"/>
                  <a:pt x="868878" y="1143175"/>
                  <a:pt x="868878" y="1143175"/>
                </a:cubicBezTo>
                <a:close/>
                <a:moveTo>
                  <a:pt x="3246" y="947867"/>
                </a:moveTo>
                <a:cubicBezTo>
                  <a:pt x="18395" y="950572"/>
                  <a:pt x="33002" y="953818"/>
                  <a:pt x="47069" y="957605"/>
                </a:cubicBezTo>
                <a:cubicBezTo>
                  <a:pt x="522625" y="1092860"/>
                  <a:pt x="890519" y="1424506"/>
                  <a:pt x="1096106" y="1717739"/>
                </a:cubicBezTo>
                <a:cubicBezTo>
                  <a:pt x="1024692" y="1736133"/>
                  <a:pt x="950031" y="1746413"/>
                  <a:pt x="873206" y="1746413"/>
                </a:cubicBezTo>
                <a:cubicBezTo>
                  <a:pt x="416044" y="1746413"/>
                  <a:pt x="41117" y="1395291"/>
                  <a:pt x="3246" y="947867"/>
                </a:cubicBezTo>
                <a:close/>
                <a:moveTo>
                  <a:pt x="1625224" y="429569"/>
                </a:moveTo>
                <a:cubicBezTo>
                  <a:pt x="1683654" y="528576"/>
                  <a:pt x="1723148" y="640026"/>
                  <a:pt x="1738838" y="759050"/>
                </a:cubicBezTo>
                <a:cubicBezTo>
                  <a:pt x="1646323" y="843990"/>
                  <a:pt x="1402864" y="1016035"/>
                  <a:pt x="1124780" y="1050119"/>
                </a:cubicBezTo>
                <a:cubicBezTo>
                  <a:pt x="816399" y="1087991"/>
                  <a:pt x="474474" y="984115"/>
                  <a:pt x="474474" y="984115"/>
                </a:cubicBezTo>
                <a:cubicBezTo>
                  <a:pt x="755263" y="960310"/>
                  <a:pt x="1153995" y="892682"/>
                  <a:pt x="1625224" y="429569"/>
                </a:cubicBezTo>
                <a:close/>
                <a:moveTo>
                  <a:pt x="873206" y="0"/>
                </a:moveTo>
                <a:cubicBezTo>
                  <a:pt x="1080958" y="0"/>
                  <a:pt x="1271397" y="72497"/>
                  <a:pt x="1422342" y="193144"/>
                </a:cubicBezTo>
                <a:cubicBezTo>
                  <a:pt x="1372027" y="222900"/>
                  <a:pt x="1325499" y="256444"/>
                  <a:pt x="1280053" y="286200"/>
                </a:cubicBezTo>
                <a:cubicBezTo>
                  <a:pt x="1199982" y="219654"/>
                  <a:pt x="1092860" y="149863"/>
                  <a:pt x="982492" y="113614"/>
                </a:cubicBezTo>
                <a:cubicBezTo>
                  <a:pt x="822350" y="62217"/>
                  <a:pt x="622714" y="67086"/>
                  <a:pt x="502067" y="134173"/>
                </a:cubicBezTo>
                <a:lnTo>
                  <a:pt x="543725" y="185029"/>
                </a:lnTo>
                <a:lnTo>
                  <a:pt x="624878" y="175291"/>
                </a:lnTo>
                <a:cubicBezTo>
                  <a:pt x="729836" y="166093"/>
                  <a:pt x="826138" y="194767"/>
                  <a:pt x="901880" y="253197"/>
                </a:cubicBezTo>
                <a:cubicBezTo>
                  <a:pt x="996018" y="312710"/>
                  <a:pt x="1052284" y="398191"/>
                  <a:pt x="1012789" y="473393"/>
                </a:cubicBezTo>
                <a:cubicBezTo>
                  <a:pt x="982492" y="525872"/>
                  <a:pt x="938129" y="579433"/>
                  <a:pt x="869419" y="615681"/>
                </a:cubicBezTo>
                <a:cubicBezTo>
                  <a:pt x="807202" y="584302"/>
                  <a:pt x="744985" y="552923"/>
                  <a:pt x="674652" y="537774"/>
                </a:cubicBezTo>
                <a:cubicBezTo>
                  <a:pt x="506395" y="493951"/>
                  <a:pt x="367353" y="541020"/>
                  <a:pt x="253197" y="596745"/>
                </a:cubicBezTo>
                <a:cubicBezTo>
                  <a:pt x="269428" y="614599"/>
                  <a:pt x="298643" y="633535"/>
                  <a:pt x="325694" y="643814"/>
                </a:cubicBezTo>
                <a:cubicBezTo>
                  <a:pt x="385747" y="627583"/>
                  <a:pt x="473393" y="623255"/>
                  <a:pt x="542102" y="644896"/>
                </a:cubicBezTo>
                <a:cubicBezTo>
                  <a:pt x="596745" y="669783"/>
                  <a:pt x="649765" y="706031"/>
                  <a:pt x="645978" y="750395"/>
                </a:cubicBezTo>
                <a:cubicBezTo>
                  <a:pt x="607566" y="852648"/>
                  <a:pt x="445259" y="878076"/>
                  <a:pt x="300807" y="882404"/>
                </a:cubicBezTo>
                <a:cubicBezTo>
                  <a:pt x="205047" y="886191"/>
                  <a:pt x="101712" y="879699"/>
                  <a:pt x="0" y="875912"/>
                </a:cubicBezTo>
                <a:cubicBezTo>
                  <a:pt x="0" y="874830"/>
                  <a:pt x="0" y="874289"/>
                  <a:pt x="0" y="873206"/>
                </a:cubicBezTo>
                <a:cubicBezTo>
                  <a:pt x="0" y="391158"/>
                  <a:pt x="391157" y="0"/>
                  <a:pt x="873206" y="0"/>
                </a:cubicBezTo>
                <a:close/>
              </a:path>
            </a:pathLst>
          </a:custGeom>
          <a:solidFill>
            <a:schemeClr val="tx2"/>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216" name="Vrije vorm: vorm 23"/>
          <p:cNvSpPr/>
          <p:nvPr/>
        </p:nvSpPr>
        <p:spPr>
          <a:xfrm>
            <a:off x="923760" y="461880"/>
            <a:ext cx="761400" cy="199800"/>
          </a:xfrm>
          <a:custGeom>
            <a:avLst/>
            <a:gdLst>
              <a:gd name="textAreaLeft" fmla="*/ 0 w 761400"/>
              <a:gd name="textAreaRight" fmla="*/ 761760 w 761400"/>
              <a:gd name="textAreaTop" fmla="*/ 0 h 199800"/>
              <a:gd name="textAreaBottom" fmla="*/ 200160 h 199800"/>
              <a:gd name="GluePoint1X" fmla="*/ 1238936 w 3373761"/>
              <a:gd name="GluePoint1Y" fmla="*/ 554546 h 887274"/>
              <a:gd name="GluePoint2X" fmla="*/ 1238936 w 3373761"/>
              <a:gd name="GluePoint2Y" fmla="*/ 554802 h 887274"/>
              <a:gd name="GluePoint3X" fmla="*/ 1204175 w 3373761"/>
              <a:gd name="GluePoint3Y" fmla="*/ 571250 h 887274"/>
              <a:gd name="GluePoint4X" fmla="*/ 1161570 w 3373761"/>
              <a:gd name="GluePoint4Y" fmla="*/ 579433 h 887274"/>
              <a:gd name="GluePoint5X" fmla="*/ 1069055 w 3373761"/>
              <a:gd name="GluePoint5Y" fmla="*/ 592418 h 887274"/>
              <a:gd name="GluePoint6X" fmla="*/ 1026315 w 3373761"/>
              <a:gd name="GluePoint6Y" fmla="*/ 602697 h 887274"/>
              <a:gd name="GluePoint7X" fmla="*/ 989526 w 3373761"/>
              <a:gd name="GluePoint7Y" fmla="*/ 621092 h 887274"/>
              <a:gd name="GluePoint8X" fmla="*/ 964639 w 3373761"/>
              <a:gd name="GluePoint8Y" fmla="*/ 651389 h 887274"/>
              <a:gd name="GluePoint9X" fmla="*/ 955441 w 3373761"/>
              <a:gd name="GluePoint9Y" fmla="*/ 696835 h 887274"/>
              <a:gd name="GluePoint10X" fmla="*/ 968967 w 3373761"/>
              <a:gd name="GluePoint10Y" fmla="*/ 735788 h 887274"/>
              <a:gd name="GluePoint11X" fmla="*/ 1001428 w 3373761"/>
              <a:gd name="GluePoint11Y" fmla="*/ 760675 h 887274"/>
              <a:gd name="GluePoint12X" fmla="*/ 1043086 w 3373761"/>
              <a:gd name="GluePoint12Y" fmla="*/ 773659 h 887274"/>
              <a:gd name="GluePoint13X" fmla="*/ 1083663 w 3373761"/>
              <a:gd name="GluePoint13Y" fmla="*/ 777447 h 887274"/>
              <a:gd name="GluePoint14X" fmla="*/ 1133437 w 3373761"/>
              <a:gd name="GluePoint14Y" fmla="*/ 771495 h 887274"/>
              <a:gd name="GluePoint15X" fmla="*/ 1183752 w 3373761"/>
              <a:gd name="GluePoint15Y" fmla="*/ 750937 h 887274"/>
              <a:gd name="GluePoint16X" fmla="*/ 1223246 w 3373761"/>
              <a:gd name="GluePoint16Y" fmla="*/ 713606 h 887274"/>
              <a:gd name="GluePoint17X" fmla="*/ 1238936 w 3373761"/>
              <a:gd name="GluePoint17Y" fmla="*/ 658422 h 887274"/>
              <a:gd name="GluePoint18X" fmla="*/ 1238936 w 3373761"/>
              <a:gd name="GluePoint18Y" fmla="*/ 554802 h 887274"/>
              <a:gd name="GluePoint19X" fmla="*/ 1239477 w 3373761"/>
              <a:gd name="GluePoint19Y" fmla="*/ 554546 h 887274"/>
              <a:gd name="GluePoint20X" fmla="*/ 3072993 w 3373761"/>
              <a:gd name="GluePoint20Y" fmla="*/ 332187 h 887274"/>
              <a:gd name="GluePoint21X" fmla="*/ 3006448 w 3373761"/>
              <a:gd name="GluePoint21Y" fmla="*/ 345172 h 887274"/>
              <a:gd name="GluePoint22X" fmla="*/ 2955051 w 3373761"/>
              <a:gd name="GluePoint22Y" fmla="*/ 380338 h 887274"/>
              <a:gd name="GluePoint23X" fmla="*/ 2920967 w 3373761"/>
              <a:gd name="GluePoint23Y" fmla="*/ 433358 h 887274"/>
              <a:gd name="GluePoint24X" fmla="*/ 2906900 w 3373761"/>
              <a:gd name="GluePoint24Y" fmla="*/ 499362 h 887274"/>
              <a:gd name="GluePoint25X" fmla="*/ 3231512 w 3373761"/>
              <a:gd name="GluePoint25Y" fmla="*/ 499362 h 887274"/>
              <a:gd name="GluePoint26X" fmla="*/ 3217446 w 3373761"/>
              <a:gd name="GluePoint26Y" fmla="*/ 436063 h 887274"/>
              <a:gd name="GluePoint27X" fmla="*/ 3185525 w 3373761"/>
              <a:gd name="GluePoint27Y" fmla="*/ 383043 h 887274"/>
              <a:gd name="GluePoint28X" fmla="*/ 3136833 w 3373761"/>
              <a:gd name="GluePoint28Y" fmla="*/ 346254 h 887274"/>
              <a:gd name="GluePoint29X" fmla="*/ 3072993 w 3373761"/>
              <a:gd name="GluePoint29Y" fmla="*/ 332187 h 887274"/>
              <a:gd name="GluePoint30X" fmla="*/ 2180851 w 3373761"/>
              <a:gd name="GluePoint30Y" fmla="*/ 240213 h 887274"/>
              <a:gd name="GluePoint31X" fmla="*/ 2692115 w 3373761"/>
              <a:gd name="GluePoint31Y" fmla="*/ 240213 h 887274"/>
              <a:gd name="GluePoint32X" fmla="*/ 2692115 w 3373761"/>
              <a:gd name="GluePoint32Y" fmla="*/ 337597 h 887274"/>
              <a:gd name="GluePoint33X" fmla="*/ 2331796 w 3373761"/>
              <a:gd name="GluePoint33Y" fmla="*/ 760133 h 887274"/>
              <a:gd name="GluePoint34X" fmla="*/ 2710510 w 3373761"/>
              <a:gd name="GluePoint34Y" fmla="*/ 760133 h 887274"/>
              <a:gd name="GluePoint35X" fmla="*/ 2710510 w 3373761"/>
              <a:gd name="GluePoint35Y" fmla="*/ 869960 h 887274"/>
              <a:gd name="GluePoint36X" fmla="*/ 2156505 w 3373761"/>
              <a:gd name="GluePoint36Y" fmla="*/ 869960 h 887274"/>
              <a:gd name="GluePoint37X" fmla="*/ 2156505 w 3373761"/>
              <a:gd name="GluePoint37Y" fmla="*/ 772577 h 887274"/>
              <a:gd name="GluePoint38X" fmla="*/ 2504922 w 3373761"/>
              <a:gd name="GluePoint38Y" fmla="*/ 349499 h 887274"/>
              <a:gd name="GluePoint39X" fmla="*/ 2180851 w 3373761"/>
              <a:gd name="GluePoint39Y" fmla="*/ 349499 h 887274"/>
              <a:gd name="GluePoint40X" fmla="*/ 1123699 w 3373761"/>
              <a:gd name="GluePoint40Y" fmla="*/ 223442 h 887274"/>
              <a:gd name="GluePoint41X" fmla="*/ 1215131 w 3373761"/>
              <a:gd name="GluePoint41Y" fmla="*/ 233180 h 887274"/>
              <a:gd name="GluePoint42X" fmla="*/ 1296284 w 3373761"/>
              <a:gd name="GluePoint42Y" fmla="*/ 265101 h 887274"/>
              <a:gd name="GluePoint43X" fmla="*/ 1354173 w 3373761"/>
              <a:gd name="GluePoint43Y" fmla="*/ 321908 h 887274"/>
              <a:gd name="GluePoint44X" fmla="*/ 1376355 w 3373761"/>
              <a:gd name="GluePoint44Y" fmla="*/ 406307 h 887274"/>
              <a:gd name="GluePoint45X" fmla="*/ 1376355 w 3373761"/>
              <a:gd name="GluePoint45Y" fmla="*/ 729837 h 887274"/>
              <a:gd name="GluePoint46X" fmla="*/ 1378519 w 3373761"/>
              <a:gd name="GluePoint46Y" fmla="*/ 729837 h 887274"/>
              <a:gd name="GluePoint47X" fmla="*/ 1385011 w 3373761"/>
              <a:gd name="GluePoint47Y" fmla="*/ 766626 h 887274"/>
              <a:gd name="GluePoint48X" fmla="*/ 1410980 w 3373761"/>
              <a:gd name="GluePoint48Y" fmla="*/ 777447 h 887274"/>
              <a:gd name="GluePoint49X" fmla="*/ 1425588 w 3373761"/>
              <a:gd name="GluePoint49Y" fmla="*/ 777447 h 887274"/>
              <a:gd name="GluePoint50X" fmla="*/ 1445064 w 3373761"/>
              <a:gd name="GluePoint50Y" fmla="*/ 775283 h 887274"/>
              <a:gd name="GluePoint51X" fmla="*/ 1445064 w 3373761"/>
              <a:gd name="GluePoint51Y" fmla="*/ 871584 h 887274"/>
              <a:gd name="GluePoint52X" fmla="*/ 1426129 w 3373761"/>
              <a:gd name="GluePoint52Y" fmla="*/ 876994 h 887274"/>
              <a:gd name="GluePoint53X" fmla="*/ 1402324 w 3373761"/>
              <a:gd name="GluePoint53Y" fmla="*/ 882405 h 887274"/>
              <a:gd name="GluePoint54X" fmla="*/ 1377978 w 3373761"/>
              <a:gd name="GluePoint54Y" fmla="*/ 886192 h 887274"/>
              <a:gd name="GluePoint55X" fmla="*/ 1357419 w 3373761"/>
              <a:gd name="GluePoint55Y" fmla="*/ 887274 h 887274"/>
              <a:gd name="GluePoint56X" fmla="*/ 1286545 w 3373761"/>
              <a:gd name="GluePoint56Y" fmla="*/ 869961 h 887274"/>
              <a:gd name="GluePoint57X" fmla="*/ 1249756 w 3373761"/>
              <a:gd name="GluePoint57Y" fmla="*/ 810449 h 887274"/>
              <a:gd name="GluePoint58X" fmla="*/ 1148044 w 3373761"/>
              <a:gd name="GluePoint58Y" fmla="*/ 868879 h 887274"/>
              <a:gd name="GluePoint59X" fmla="*/ 1031725 w 3373761"/>
              <a:gd name="GluePoint59Y" fmla="*/ 887274 h 887274"/>
              <a:gd name="GluePoint60X" fmla="*/ 950031 w 3373761"/>
              <a:gd name="GluePoint60Y" fmla="*/ 875912 h 887274"/>
              <a:gd name="GluePoint61X" fmla="*/ 881322 w 3373761"/>
              <a:gd name="GluePoint61Y" fmla="*/ 841828 h 887274"/>
              <a:gd name="GluePoint62X" fmla="*/ 833712 w 3373761"/>
              <a:gd name="GluePoint62Y" fmla="*/ 784480 h 887274"/>
              <a:gd name="GluePoint63X" fmla="*/ 815858 w 3373761"/>
              <a:gd name="GluePoint63Y" fmla="*/ 703327 h 887274"/>
              <a:gd name="GluePoint64X" fmla="*/ 836958 w 3373761"/>
              <a:gd name="GluePoint64Y" fmla="*/ 608107 h 887274"/>
              <a:gd name="GluePoint65X" fmla="*/ 893224 w 3373761"/>
              <a:gd name="GluePoint65Y" fmla="*/ 550759 h 887274"/>
              <a:gd name="GluePoint66X" fmla="*/ 971131 w 3373761"/>
              <a:gd name="GluePoint66Y" fmla="*/ 521003 h 887274"/>
              <a:gd name="GluePoint67X" fmla="*/ 1058235 w 3373761"/>
              <a:gd name="GluePoint67Y" fmla="*/ 506937 h 887274"/>
              <a:gd name="GluePoint68X" fmla="*/ 1130191 w 3373761"/>
              <a:gd name="GluePoint68Y" fmla="*/ 496657 h 887274"/>
              <a:gd name="GluePoint69X" fmla="*/ 1190244 w 3373761"/>
              <a:gd name="GluePoint69Y" fmla="*/ 486378 h 887274"/>
              <a:gd name="GluePoint70X" fmla="*/ 1231903 w 3373761"/>
              <a:gd name="GluePoint70Y" fmla="*/ 463655 h 887274"/>
              <a:gd name="GluePoint71X" fmla="*/ 1247051 w 3373761"/>
              <a:gd name="GluePoint71Y" fmla="*/ 418209 h 887274"/>
              <a:gd name="GluePoint72X" fmla="*/ 1234066 w 3373761"/>
              <a:gd name="GluePoint72Y" fmla="*/ 374387 h 887274"/>
              <a:gd name="GluePoint73X" fmla="*/ 1202146 w 3373761"/>
              <a:gd name="GluePoint73Y" fmla="*/ 348418 h 887274"/>
              <a:gd name="GluePoint74X" fmla="*/ 1159947 w 3373761"/>
              <a:gd name="GluePoint74Y" fmla="*/ 335974 h 887274"/>
              <a:gd name="GluePoint75X" fmla="*/ 1116124 w 3373761"/>
              <a:gd name="GluePoint75Y" fmla="*/ 332728 h 887274"/>
              <a:gd name="GluePoint76X" fmla="*/ 1019823 w 3373761"/>
              <a:gd name="GluePoint76Y" fmla="*/ 357074 h 887274"/>
              <a:gd name="GluePoint77X" fmla="*/ 977082 w 3373761"/>
              <a:gd name="GluePoint77Y" fmla="*/ 432817 h 887274"/>
              <a:gd name="GluePoint78X" fmla="*/ 838040 w 3373761"/>
              <a:gd name="GluePoint78Y" fmla="*/ 432817 h 887274"/>
              <a:gd name="GluePoint79X" fmla="*/ 867255 w 3373761"/>
              <a:gd name="GluePoint79Y" fmla="*/ 331646 h 887274"/>
              <a:gd name="GluePoint80X" fmla="*/ 932177 w 3373761"/>
              <a:gd name="GluePoint80Y" fmla="*/ 267265 h 887274"/>
              <a:gd name="GluePoint81X" fmla="*/ 1021446 w 3373761"/>
              <a:gd name="GluePoint81Y" fmla="*/ 233180 h 887274"/>
              <a:gd name="GluePoint82X" fmla="*/ 1123699 w 3373761"/>
              <a:gd name="GluePoint82Y" fmla="*/ 223442 h 887274"/>
              <a:gd name="GluePoint83X" fmla="*/ 3074075 w 3373761"/>
              <a:gd name="GluePoint83Y" fmla="*/ 222901 h 887274"/>
              <a:gd name="GluePoint84X" fmla="*/ 3207166 w 3373761"/>
              <a:gd name="GluePoint84Y" fmla="*/ 253739 h 887274"/>
              <a:gd name="GluePoint85X" fmla="*/ 3305091 w 3373761"/>
              <a:gd name="GluePoint85Y" fmla="*/ 335974 h 887274"/>
              <a:gd name="GluePoint86X" fmla="*/ 3361898 w 3373761"/>
              <a:gd name="GluePoint86Y" fmla="*/ 453376 h 887274"/>
              <a:gd name="GluePoint87X" fmla="*/ 3371095 w 3373761"/>
              <a:gd name="GluePoint87Y" fmla="*/ 590254 h 887274"/>
              <a:gd name="GluePoint88X" fmla="*/ 2907982 w 3373761"/>
              <a:gd name="GluePoint88Y" fmla="*/ 590254 h 887274"/>
              <a:gd name="GluePoint89X" fmla="*/ 2907982 w 3373761"/>
              <a:gd name="GluePoint89Y" fmla="*/ 590795 h 887274"/>
              <a:gd name="GluePoint90X" fmla="*/ 2918262 w 3373761"/>
              <a:gd name="GluePoint90Y" fmla="*/ 661668 h 887274"/>
              <a:gd name="GluePoint91X" fmla="*/ 2949099 w 3373761"/>
              <a:gd name="GluePoint91Y" fmla="*/ 721181 h 887274"/>
              <a:gd name="GluePoint92X" fmla="*/ 3001578 w 3373761"/>
              <a:gd name="GluePoint92Y" fmla="*/ 761757 h 887274"/>
              <a:gd name="GluePoint93X" fmla="*/ 3077321 w 3373761"/>
              <a:gd name="GluePoint93Y" fmla="*/ 776906 h 887274"/>
              <a:gd name="GluePoint94X" fmla="*/ 3175246 w 3373761"/>
              <a:gd name="GluePoint94Y" fmla="*/ 750937 h 887274"/>
              <a:gd name="GluePoint95X" fmla="*/ 3230430 w 3373761"/>
              <a:gd name="GluePoint95Y" fmla="*/ 672489 h 887274"/>
              <a:gd name="GluePoint96X" fmla="*/ 3361898 w 3373761"/>
              <a:gd name="GluePoint96Y" fmla="*/ 672489 h 887274"/>
              <a:gd name="GluePoint97X" fmla="*/ 3324027 w 3373761"/>
              <a:gd name="GluePoint97Y" fmla="*/ 763921 h 887274"/>
              <a:gd name="GluePoint98X" fmla="*/ 3259645 w 3373761"/>
              <a:gd name="GluePoint98Y" fmla="*/ 831549 h 887274"/>
              <a:gd name="GluePoint99X" fmla="*/ 3175246 w 3373761"/>
              <a:gd name="GluePoint99Y" fmla="*/ 873207 h 887274"/>
              <a:gd name="GluePoint100X" fmla="*/ 3077321 w 3373761"/>
              <a:gd name="GluePoint100Y" fmla="*/ 887274 h 887274"/>
              <a:gd name="GluePoint101X" fmla="*/ 2945853 w 3373761"/>
              <a:gd name="GluePoint101Y" fmla="*/ 862928 h 887274"/>
              <a:gd name="GluePoint102X" fmla="*/ 2849011 w 3373761"/>
              <a:gd name="GluePoint102Y" fmla="*/ 794759 h 887274"/>
              <a:gd name="GluePoint103X" fmla="*/ 2789498 w 3373761"/>
              <a:gd name="GluePoint103Y" fmla="*/ 689801 h 887274"/>
              <a:gd name="GluePoint104X" fmla="*/ 2769481 w 3373761"/>
              <a:gd name="GluePoint104Y" fmla="*/ 555628 h 887274"/>
              <a:gd name="GluePoint105X" fmla="*/ 2790581 w 3373761"/>
              <a:gd name="GluePoint105Y" fmla="*/ 428489 h 887274"/>
              <a:gd name="GluePoint106X" fmla="*/ 2851716 w 3373761"/>
              <a:gd name="GluePoint106Y" fmla="*/ 322449 h 887274"/>
              <a:gd name="GluePoint107X" fmla="*/ 2947476 w 3373761"/>
              <a:gd name="GluePoint107Y" fmla="*/ 249952 h 887274"/>
              <a:gd name="GluePoint108X" fmla="*/ 3074075 w 3373761"/>
              <a:gd name="GluePoint108Y" fmla="*/ 222901 h 887274"/>
              <a:gd name="GluePoint109X" fmla="*/ 1845419 w 3373761"/>
              <a:gd name="GluePoint109Y" fmla="*/ 222901 h 887274"/>
              <a:gd name="GluePoint110X" fmla="*/ 2008807 w 3373761"/>
              <a:gd name="GluePoint110Y" fmla="*/ 276462 h 887274"/>
              <a:gd name="GluePoint111X" fmla="*/ 2068319 w 3373761"/>
              <a:gd name="GluePoint111Y" fmla="*/ 437145 h 887274"/>
              <a:gd name="GluePoint112X" fmla="*/ 2068319 w 3373761"/>
              <a:gd name="GluePoint112Y" fmla="*/ 869420 h 887274"/>
              <a:gd name="GluePoint113X" fmla="*/ 1929277 w 3373761"/>
              <a:gd name="GluePoint113Y" fmla="*/ 869420 h 887274"/>
              <a:gd name="GluePoint114X" fmla="*/ 1929277 w 3373761"/>
              <a:gd name="GluePoint114Y" fmla="*/ 473934 h 887274"/>
              <a:gd name="GluePoint115X" fmla="*/ 1897357 w 3373761"/>
              <a:gd name="GluePoint115Y" fmla="*/ 366271 h 887274"/>
              <a:gd name="GluePoint116X" fmla="*/ 1805925 w 3373761"/>
              <a:gd name="GluePoint116Y" fmla="*/ 332728 h 887274"/>
              <a:gd name="GluePoint117X" fmla="*/ 1742625 w 3373761"/>
              <a:gd name="GluePoint117Y" fmla="*/ 345713 h 887274"/>
              <a:gd name="GluePoint118X" fmla="*/ 1695016 w 3373761"/>
              <a:gd name="GluePoint118Y" fmla="*/ 380879 h 887274"/>
              <a:gd name="GluePoint119X" fmla="*/ 1664719 w 3373761"/>
              <a:gd name="GluePoint119Y" fmla="*/ 433899 h 887274"/>
              <a:gd name="GluePoint120X" fmla="*/ 1653898 w 3373761"/>
              <a:gd name="GluePoint120Y" fmla="*/ 498280 h 887274"/>
              <a:gd name="GluePoint121X" fmla="*/ 1653898 w 3373761"/>
              <a:gd name="GluePoint121Y" fmla="*/ 869961 h 887274"/>
              <a:gd name="GluePoint122X" fmla="*/ 1514856 w 3373761"/>
              <a:gd name="GluePoint122Y" fmla="*/ 869961 h 887274"/>
              <a:gd name="GluePoint123X" fmla="*/ 1514856 w 3373761"/>
              <a:gd name="GluePoint123Y" fmla="*/ 240214 h 887274"/>
              <a:gd name="GluePoint124X" fmla="*/ 1515938 w 3373761"/>
              <a:gd name="GluePoint124Y" fmla="*/ 240214 h 887274"/>
              <a:gd name="GluePoint125X" fmla="*/ 1647406 w 3373761"/>
              <a:gd name="GluePoint125Y" fmla="*/ 240214 h 887274"/>
              <a:gd name="GluePoint126X" fmla="*/ 1647406 w 3373761"/>
              <a:gd name="GluePoint126Y" fmla="*/ 332728 h 887274"/>
              <a:gd name="GluePoint127X" fmla="*/ 1649570 w 3373761"/>
              <a:gd name="GluePoint127Y" fmla="*/ 334892 h 887274"/>
              <a:gd name="GluePoint128X" fmla="*/ 1732346 w 3373761"/>
              <a:gd name="GluePoint128Y" fmla="*/ 252657 h 887274"/>
              <a:gd name="GluePoint129X" fmla="*/ 1845419 w 3373761"/>
              <a:gd name="GluePoint129Y" fmla="*/ 222901 h 887274"/>
              <a:gd name="GluePoint130X" fmla="*/ 0 w 3373761"/>
              <a:gd name="GluePoint130Y" fmla="*/ 0 h 887274"/>
              <a:gd name="GluePoint131X" fmla="*/ 152568 w 3373761"/>
              <a:gd name="GluePoint131Y" fmla="*/ 0 h 887274"/>
              <a:gd name="GluePoint132X" fmla="*/ 152568 w 3373761"/>
              <a:gd name="GluePoint132Y" fmla="*/ 346253 h 887274"/>
              <a:gd name="GluePoint133X" fmla="*/ 548053 w 3373761"/>
              <a:gd name="GluePoint133Y" fmla="*/ 346253 h 887274"/>
              <a:gd name="GluePoint134X" fmla="*/ 548053 w 3373761"/>
              <a:gd name="GluePoint134Y" fmla="*/ 0 h 887274"/>
              <a:gd name="GluePoint135X" fmla="*/ 700621 w 3373761"/>
              <a:gd name="GluePoint135Y" fmla="*/ 0 h 887274"/>
              <a:gd name="GluePoint136X" fmla="*/ 700621 w 3373761"/>
              <a:gd name="GluePoint136Y" fmla="*/ 869960 h 887274"/>
              <a:gd name="GluePoint137X" fmla="*/ 548053 w 3373761"/>
              <a:gd name="GluePoint137Y" fmla="*/ 869960 h 887274"/>
              <a:gd name="GluePoint138X" fmla="*/ 548053 w 3373761"/>
              <a:gd name="GluePoint138Y" fmla="*/ 477721 h 887274"/>
              <a:gd name="GluePoint139X" fmla="*/ 152568 w 3373761"/>
              <a:gd name="GluePoint139Y" fmla="*/ 477721 h 887274"/>
              <a:gd name="GluePoint140X" fmla="*/ 152568 w 3373761"/>
              <a:gd name="GluePoint140Y" fmla="*/ 869960 h 887274"/>
              <a:gd name="GluePoint141X" fmla="*/ 0 w 3373761"/>
              <a:gd name="GluePoint141Y" fmla="*/ 869960 h 887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 ang="0">
                <a:pos x="GluePoint78X" y="GluePoint78Y"/>
              </a:cxn>
              <a:cxn ang="0">
                <a:pos x="GluePoint79X" y="GluePoint79Y"/>
              </a:cxn>
              <a:cxn ang="0">
                <a:pos x="GluePoint80X" y="GluePoint80Y"/>
              </a:cxn>
              <a:cxn ang="0">
                <a:pos x="GluePoint81X" y="GluePoint81Y"/>
              </a:cxn>
              <a:cxn ang="0">
                <a:pos x="GluePoint82X" y="GluePoint82Y"/>
              </a:cxn>
              <a:cxn ang="0">
                <a:pos x="GluePoint83X" y="GluePoint83Y"/>
              </a:cxn>
              <a:cxn ang="0">
                <a:pos x="GluePoint84X" y="GluePoint84Y"/>
              </a:cxn>
              <a:cxn ang="0">
                <a:pos x="GluePoint85X" y="GluePoint85Y"/>
              </a:cxn>
              <a:cxn ang="0">
                <a:pos x="GluePoint86X" y="GluePoint86Y"/>
              </a:cxn>
              <a:cxn ang="0">
                <a:pos x="GluePoint87X" y="GluePoint87Y"/>
              </a:cxn>
              <a:cxn ang="0">
                <a:pos x="GluePoint88X" y="GluePoint88Y"/>
              </a:cxn>
              <a:cxn ang="0">
                <a:pos x="GluePoint89X" y="GluePoint89Y"/>
              </a:cxn>
              <a:cxn ang="0">
                <a:pos x="GluePoint90X" y="GluePoint90Y"/>
              </a:cxn>
              <a:cxn ang="0">
                <a:pos x="GluePoint91X" y="GluePoint91Y"/>
              </a:cxn>
              <a:cxn ang="0">
                <a:pos x="GluePoint92X" y="GluePoint92Y"/>
              </a:cxn>
              <a:cxn ang="0">
                <a:pos x="GluePoint93X" y="GluePoint93Y"/>
              </a:cxn>
              <a:cxn ang="0">
                <a:pos x="GluePoint94X" y="GluePoint94Y"/>
              </a:cxn>
              <a:cxn ang="0">
                <a:pos x="GluePoint95X" y="GluePoint95Y"/>
              </a:cxn>
              <a:cxn ang="0">
                <a:pos x="GluePoint96X" y="GluePoint96Y"/>
              </a:cxn>
              <a:cxn ang="0">
                <a:pos x="GluePoint97X" y="GluePoint97Y"/>
              </a:cxn>
              <a:cxn ang="0">
                <a:pos x="GluePoint98X" y="GluePoint98Y"/>
              </a:cxn>
              <a:cxn ang="0">
                <a:pos x="GluePoint99X" y="GluePoint99Y"/>
              </a:cxn>
              <a:cxn ang="0">
                <a:pos x="GluePoint100X" y="GluePoint100Y"/>
              </a:cxn>
              <a:cxn ang="0">
                <a:pos x="GluePoint101X" y="GluePoint101Y"/>
              </a:cxn>
              <a:cxn ang="0">
                <a:pos x="GluePoint102X" y="GluePoint102Y"/>
              </a:cxn>
              <a:cxn ang="0">
                <a:pos x="GluePoint103X" y="GluePoint103Y"/>
              </a:cxn>
              <a:cxn ang="0">
                <a:pos x="GluePoint104X" y="GluePoint104Y"/>
              </a:cxn>
              <a:cxn ang="0">
                <a:pos x="GluePoint105X" y="GluePoint105Y"/>
              </a:cxn>
              <a:cxn ang="0">
                <a:pos x="GluePoint106X" y="GluePoint106Y"/>
              </a:cxn>
              <a:cxn ang="0">
                <a:pos x="GluePoint107X" y="GluePoint107Y"/>
              </a:cxn>
              <a:cxn ang="0">
                <a:pos x="GluePoint108X" y="GluePoint108Y"/>
              </a:cxn>
              <a:cxn ang="0">
                <a:pos x="GluePoint109X" y="GluePoint109Y"/>
              </a:cxn>
              <a:cxn ang="0">
                <a:pos x="GluePoint110X" y="GluePoint110Y"/>
              </a:cxn>
              <a:cxn ang="0">
                <a:pos x="GluePoint111X" y="GluePoint111Y"/>
              </a:cxn>
              <a:cxn ang="0">
                <a:pos x="GluePoint112X" y="GluePoint112Y"/>
              </a:cxn>
              <a:cxn ang="0">
                <a:pos x="GluePoint113X" y="GluePoint113Y"/>
              </a:cxn>
              <a:cxn ang="0">
                <a:pos x="GluePoint114X" y="GluePoint114Y"/>
              </a:cxn>
              <a:cxn ang="0">
                <a:pos x="GluePoint115X" y="GluePoint115Y"/>
              </a:cxn>
              <a:cxn ang="0">
                <a:pos x="GluePoint116X" y="GluePoint116Y"/>
              </a:cxn>
              <a:cxn ang="0">
                <a:pos x="GluePoint117X" y="GluePoint117Y"/>
              </a:cxn>
              <a:cxn ang="0">
                <a:pos x="GluePoint118X" y="GluePoint118Y"/>
              </a:cxn>
              <a:cxn ang="0">
                <a:pos x="GluePoint119X" y="GluePoint119Y"/>
              </a:cxn>
              <a:cxn ang="0">
                <a:pos x="GluePoint120X" y="GluePoint120Y"/>
              </a:cxn>
              <a:cxn ang="0">
                <a:pos x="GluePoint121X" y="GluePoint121Y"/>
              </a:cxn>
              <a:cxn ang="0">
                <a:pos x="GluePoint122X" y="GluePoint122Y"/>
              </a:cxn>
              <a:cxn ang="0">
                <a:pos x="GluePoint123X" y="GluePoint123Y"/>
              </a:cxn>
              <a:cxn ang="0">
                <a:pos x="GluePoint124X" y="GluePoint124Y"/>
              </a:cxn>
              <a:cxn ang="0">
                <a:pos x="GluePoint125X" y="GluePoint125Y"/>
              </a:cxn>
              <a:cxn ang="0">
                <a:pos x="GluePoint126X" y="GluePoint126Y"/>
              </a:cxn>
              <a:cxn ang="0">
                <a:pos x="GluePoint127X" y="GluePoint127Y"/>
              </a:cxn>
              <a:cxn ang="0">
                <a:pos x="GluePoint128X" y="GluePoint128Y"/>
              </a:cxn>
              <a:cxn ang="0">
                <a:pos x="GluePoint129X" y="GluePoint129Y"/>
              </a:cxn>
              <a:cxn ang="0">
                <a:pos x="GluePoint130X" y="GluePoint130Y"/>
              </a:cxn>
              <a:cxn ang="0">
                <a:pos x="GluePoint131X" y="GluePoint131Y"/>
              </a:cxn>
              <a:cxn ang="0">
                <a:pos x="GluePoint132X" y="GluePoint132Y"/>
              </a:cxn>
              <a:cxn ang="0">
                <a:pos x="GluePoint133X" y="GluePoint133Y"/>
              </a:cxn>
              <a:cxn ang="0">
                <a:pos x="GluePoint134X" y="GluePoint134Y"/>
              </a:cxn>
              <a:cxn ang="0">
                <a:pos x="GluePoint135X" y="GluePoint135Y"/>
              </a:cxn>
              <a:cxn ang="0">
                <a:pos x="GluePoint136X" y="GluePoint136Y"/>
              </a:cxn>
              <a:cxn ang="0">
                <a:pos x="GluePoint137X" y="GluePoint137Y"/>
              </a:cxn>
              <a:cxn ang="0">
                <a:pos x="GluePoint138X" y="GluePoint138Y"/>
              </a:cxn>
              <a:cxn ang="0">
                <a:pos x="GluePoint139X" y="GluePoint139Y"/>
              </a:cxn>
              <a:cxn ang="0">
                <a:pos x="GluePoint140X" y="GluePoint140Y"/>
              </a:cxn>
              <a:cxn ang="0">
                <a:pos x="GluePoint141X" y="GluePoint141Y"/>
              </a:cxn>
            </a:cxnLst>
            <a:rect l="textAreaLeft" t="textAreaTop" r="textAreaRight" b="textAreaBottom"/>
            <a:pathLst>
              <a:path w="3373761" h="887274">
                <a:moveTo>
                  <a:pt x="1238936" y="554546"/>
                </a:moveTo>
                <a:lnTo>
                  <a:pt x="1238936" y="554802"/>
                </a:lnTo>
                <a:lnTo>
                  <a:pt x="1204175" y="571250"/>
                </a:lnTo>
                <a:cubicBezTo>
                  <a:pt x="1191191" y="575376"/>
                  <a:pt x="1176989" y="578081"/>
                  <a:pt x="1161570" y="579433"/>
                </a:cubicBezTo>
                <a:cubicBezTo>
                  <a:pt x="1130732" y="582138"/>
                  <a:pt x="1099894" y="586467"/>
                  <a:pt x="1069055" y="592418"/>
                </a:cubicBezTo>
                <a:cubicBezTo>
                  <a:pt x="1054448" y="595123"/>
                  <a:pt x="1040381" y="598369"/>
                  <a:pt x="1026315" y="602697"/>
                </a:cubicBezTo>
                <a:cubicBezTo>
                  <a:pt x="1012248" y="607025"/>
                  <a:pt x="1000346" y="613518"/>
                  <a:pt x="989526" y="621092"/>
                </a:cubicBezTo>
                <a:cubicBezTo>
                  <a:pt x="978705" y="628666"/>
                  <a:pt x="970590" y="638945"/>
                  <a:pt x="964639" y="651389"/>
                </a:cubicBezTo>
                <a:cubicBezTo>
                  <a:pt x="958687" y="663832"/>
                  <a:pt x="955441" y="678981"/>
                  <a:pt x="955441" y="696835"/>
                </a:cubicBezTo>
                <a:cubicBezTo>
                  <a:pt x="955441" y="712524"/>
                  <a:pt x="959770" y="725509"/>
                  <a:pt x="968967" y="735788"/>
                </a:cubicBezTo>
                <a:cubicBezTo>
                  <a:pt x="977623" y="746608"/>
                  <a:pt x="988444" y="754724"/>
                  <a:pt x="1001428" y="760675"/>
                </a:cubicBezTo>
                <a:cubicBezTo>
                  <a:pt x="1013872" y="766626"/>
                  <a:pt x="1027938" y="770954"/>
                  <a:pt x="1043086" y="773659"/>
                </a:cubicBezTo>
                <a:cubicBezTo>
                  <a:pt x="1058235" y="776365"/>
                  <a:pt x="1071760" y="777447"/>
                  <a:pt x="1083663" y="777447"/>
                </a:cubicBezTo>
                <a:cubicBezTo>
                  <a:pt x="1098811" y="777447"/>
                  <a:pt x="1115583" y="775283"/>
                  <a:pt x="1133437" y="771495"/>
                </a:cubicBezTo>
                <a:cubicBezTo>
                  <a:pt x="1151290" y="767708"/>
                  <a:pt x="1168062" y="760675"/>
                  <a:pt x="1183752" y="750937"/>
                </a:cubicBezTo>
                <a:cubicBezTo>
                  <a:pt x="1199441" y="741198"/>
                  <a:pt x="1212967" y="728755"/>
                  <a:pt x="1223246" y="713606"/>
                </a:cubicBezTo>
                <a:cubicBezTo>
                  <a:pt x="1233526" y="698458"/>
                  <a:pt x="1238936" y="680063"/>
                  <a:pt x="1238936" y="658422"/>
                </a:cubicBezTo>
                <a:lnTo>
                  <a:pt x="1238936" y="554802"/>
                </a:lnTo>
                <a:lnTo>
                  <a:pt x="1239477" y="554546"/>
                </a:lnTo>
                <a:close/>
                <a:moveTo>
                  <a:pt x="3072993" y="332187"/>
                </a:moveTo>
                <a:cubicBezTo>
                  <a:pt x="3048647" y="332187"/>
                  <a:pt x="3026466" y="336515"/>
                  <a:pt x="3006448" y="345172"/>
                </a:cubicBezTo>
                <a:cubicBezTo>
                  <a:pt x="2986430" y="353828"/>
                  <a:pt x="2969658" y="365730"/>
                  <a:pt x="2955051" y="380338"/>
                </a:cubicBezTo>
                <a:cubicBezTo>
                  <a:pt x="2940984" y="395486"/>
                  <a:pt x="2929623" y="412799"/>
                  <a:pt x="2920967" y="433358"/>
                </a:cubicBezTo>
                <a:cubicBezTo>
                  <a:pt x="2912310" y="453917"/>
                  <a:pt x="2907982" y="475557"/>
                  <a:pt x="2906900" y="499362"/>
                </a:cubicBezTo>
                <a:lnTo>
                  <a:pt x="3231512" y="499362"/>
                </a:lnTo>
                <a:cubicBezTo>
                  <a:pt x="3229889" y="477721"/>
                  <a:pt x="3225020" y="456081"/>
                  <a:pt x="3217446" y="436063"/>
                </a:cubicBezTo>
                <a:cubicBezTo>
                  <a:pt x="3209871" y="416045"/>
                  <a:pt x="3199051" y="398192"/>
                  <a:pt x="3185525" y="383043"/>
                </a:cubicBezTo>
                <a:cubicBezTo>
                  <a:pt x="3172000" y="367894"/>
                  <a:pt x="3155769" y="355992"/>
                  <a:pt x="3136833" y="346254"/>
                </a:cubicBezTo>
                <a:cubicBezTo>
                  <a:pt x="3117898" y="337056"/>
                  <a:pt x="3096257" y="332187"/>
                  <a:pt x="3072993" y="332187"/>
                </a:cubicBezTo>
                <a:close/>
                <a:moveTo>
                  <a:pt x="2180851" y="240213"/>
                </a:moveTo>
                <a:lnTo>
                  <a:pt x="2692115" y="240213"/>
                </a:lnTo>
                <a:lnTo>
                  <a:pt x="2692115" y="337597"/>
                </a:lnTo>
                <a:lnTo>
                  <a:pt x="2331796" y="760133"/>
                </a:lnTo>
                <a:lnTo>
                  <a:pt x="2710510" y="760133"/>
                </a:lnTo>
                <a:lnTo>
                  <a:pt x="2710510" y="869960"/>
                </a:lnTo>
                <a:lnTo>
                  <a:pt x="2156505" y="869960"/>
                </a:lnTo>
                <a:lnTo>
                  <a:pt x="2156505" y="772577"/>
                </a:lnTo>
                <a:lnTo>
                  <a:pt x="2504922" y="349499"/>
                </a:lnTo>
                <a:lnTo>
                  <a:pt x="2180851" y="349499"/>
                </a:lnTo>
                <a:close/>
                <a:moveTo>
                  <a:pt x="1123699" y="223442"/>
                </a:moveTo>
                <a:cubicBezTo>
                  <a:pt x="1154537" y="223442"/>
                  <a:pt x="1184834" y="226688"/>
                  <a:pt x="1215131" y="233180"/>
                </a:cubicBezTo>
                <a:cubicBezTo>
                  <a:pt x="1244887" y="239673"/>
                  <a:pt x="1271938" y="250493"/>
                  <a:pt x="1296284" y="265101"/>
                </a:cubicBezTo>
                <a:cubicBezTo>
                  <a:pt x="1320089" y="279708"/>
                  <a:pt x="1339565" y="298644"/>
                  <a:pt x="1354173" y="321908"/>
                </a:cubicBezTo>
                <a:cubicBezTo>
                  <a:pt x="1368781" y="345172"/>
                  <a:pt x="1376355" y="373305"/>
                  <a:pt x="1376355" y="406307"/>
                </a:cubicBezTo>
                <a:lnTo>
                  <a:pt x="1376355" y="729837"/>
                </a:lnTo>
                <a:lnTo>
                  <a:pt x="1378519" y="729837"/>
                </a:lnTo>
                <a:cubicBezTo>
                  <a:pt x="1378519" y="747150"/>
                  <a:pt x="1380683" y="759052"/>
                  <a:pt x="1385011" y="766626"/>
                </a:cubicBezTo>
                <a:cubicBezTo>
                  <a:pt x="1389339" y="773659"/>
                  <a:pt x="1397996" y="777447"/>
                  <a:pt x="1410980" y="777447"/>
                </a:cubicBezTo>
                <a:lnTo>
                  <a:pt x="1425588" y="777447"/>
                </a:lnTo>
                <a:cubicBezTo>
                  <a:pt x="1431539" y="777447"/>
                  <a:pt x="1438031" y="776906"/>
                  <a:pt x="1445064" y="775283"/>
                </a:cubicBezTo>
                <a:lnTo>
                  <a:pt x="1445064" y="871584"/>
                </a:lnTo>
                <a:cubicBezTo>
                  <a:pt x="1440195" y="873207"/>
                  <a:pt x="1433703" y="874830"/>
                  <a:pt x="1426129" y="876994"/>
                </a:cubicBezTo>
                <a:cubicBezTo>
                  <a:pt x="1418554" y="879158"/>
                  <a:pt x="1410439" y="880781"/>
                  <a:pt x="1402324" y="882405"/>
                </a:cubicBezTo>
                <a:cubicBezTo>
                  <a:pt x="1394209" y="884028"/>
                  <a:pt x="1386093" y="885110"/>
                  <a:pt x="1377978" y="886192"/>
                </a:cubicBezTo>
                <a:cubicBezTo>
                  <a:pt x="1369863" y="887274"/>
                  <a:pt x="1362829" y="887274"/>
                  <a:pt x="1357419" y="887274"/>
                </a:cubicBezTo>
                <a:cubicBezTo>
                  <a:pt x="1328745" y="887274"/>
                  <a:pt x="1305481" y="881323"/>
                  <a:pt x="1286545" y="869961"/>
                </a:cubicBezTo>
                <a:cubicBezTo>
                  <a:pt x="1267610" y="858600"/>
                  <a:pt x="1255707" y="838582"/>
                  <a:pt x="1249756" y="810449"/>
                </a:cubicBezTo>
                <a:cubicBezTo>
                  <a:pt x="1222164" y="837500"/>
                  <a:pt x="1188080" y="856977"/>
                  <a:pt x="1148044" y="868879"/>
                </a:cubicBezTo>
                <a:cubicBezTo>
                  <a:pt x="1108009" y="880781"/>
                  <a:pt x="1069055" y="887274"/>
                  <a:pt x="1031725" y="887274"/>
                </a:cubicBezTo>
                <a:cubicBezTo>
                  <a:pt x="1003051" y="887274"/>
                  <a:pt x="976000" y="883487"/>
                  <a:pt x="950031" y="875912"/>
                </a:cubicBezTo>
                <a:cubicBezTo>
                  <a:pt x="924062" y="868338"/>
                  <a:pt x="901339" y="856977"/>
                  <a:pt x="881322" y="841828"/>
                </a:cubicBezTo>
                <a:cubicBezTo>
                  <a:pt x="861304" y="826679"/>
                  <a:pt x="845614" y="807744"/>
                  <a:pt x="833712" y="784480"/>
                </a:cubicBezTo>
                <a:cubicBezTo>
                  <a:pt x="821809" y="761216"/>
                  <a:pt x="815858" y="734165"/>
                  <a:pt x="815858" y="703327"/>
                </a:cubicBezTo>
                <a:cubicBezTo>
                  <a:pt x="815858" y="664373"/>
                  <a:pt x="822891" y="632453"/>
                  <a:pt x="836958" y="608107"/>
                </a:cubicBezTo>
                <a:cubicBezTo>
                  <a:pt x="851024" y="583761"/>
                  <a:pt x="869960" y="564826"/>
                  <a:pt x="893224" y="550759"/>
                </a:cubicBezTo>
                <a:cubicBezTo>
                  <a:pt x="916488" y="537234"/>
                  <a:pt x="942457" y="526954"/>
                  <a:pt x="971131" y="521003"/>
                </a:cubicBezTo>
                <a:cubicBezTo>
                  <a:pt x="999805" y="515052"/>
                  <a:pt x="1029020" y="510183"/>
                  <a:pt x="1058235" y="506937"/>
                </a:cubicBezTo>
                <a:cubicBezTo>
                  <a:pt x="1083122" y="502067"/>
                  <a:pt x="1107468" y="498821"/>
                  <a:pt x="1130191" y="496657"/>
                </a:cubicBezTo>
                <a:cubicBezTo>
                  <a:pt x="1152913" y="494493"/>
                  <a:pt x="1172931" y="491247"/>
                  <a:pt x="1190244" y="486378"/>
                </a:cubicBezTo>
                <a:cubicBezTo>
                  <a:pt x="1207557" y="481509"/>
                  <a:pt x="1221623" y="473934"/>
                  <a:pt x="1231903" y="463655"/>
                </a:cubicBezTo>
                <a:cubicBezTo>
                  <a:pt x="1242182" y="453376"/>
                  <a:pt x="1247051" y="438227"/>
                  <a:pt x="1247051" y="418209"/>
                </a:cubicBezTo>
                <a:cubicBezTo>
                  <a:pt x="1247051" y="400356"/>
                  <a:pt x="1242723" y="385748"/>
                  <a:pt x="1234066" y="374387"/>
                </a:cubicBezTo>
                <a:cubicBezTo>
                  <a:pt x="1225410" y="363025"/>
                  <a:pt x="1215131" y="354369"/>
                  <a:pt x="1202146" y="348418"/>
                </a:cubicBezTo>
                <a:cubicBezTo>
                  <a:pt x="1189703" y="342466"/>
                  <a:pt x="1175636" y="338138"/>
                  <a:pt x="1159947" y="335974"/>
                </a:cubicBezTo>
                <a:cubicBezTo>
                  <a:pt x="1144257" y="333810"/>
                  <a:pt x="1129650" y="332728"/>
                  <a:pt x="1116124" y="332728"/>
                </a:cubicBezTo>
                <a:cubicBezTo>
                  <a:pt x="1077171" y="332728"/>
                  <a:pt x="1045251" y="340843"/>
                  <a:pt x="1019823" y="357074"/>
                </a:cubicBezTo>
                <a:cubicBezTo>
                  <a:pt x="994395" y="373305"/>
                  <a:pt x="980328" y="398733"/>
                  <a:pt x="977082" y="432817"/>
                </a:cubicBezTo>
                <a:lnTo>
                  <a:pt x="838040" y="432817"/>
                </a:lnTo>
                <a:cubicBezTo>
                  <a:pt x="840745" y="392240"/>
                  <a:pt x="850483" y="358697"/>
                  <a:pt x="867255" y="331646"/>
                </a:cubicBezTo>
                <a:cubicBezTo>
                  <a:pt x="884568" y="305136"/>
                  <a:pt x="906208" y="283495"/>
                  <a:pt x="932177" y="267265"/>
                </a:cubicBezTo>
                <a:cubicBezTo>
                  <a:pt x="958687" y="251034"/>
                  <a:pt x="988444" y="239673"/>
                  <a:pt x="1021446" y="233180"/>
                </a:cubicBezTo>
                <a:cubicBezTo>
                  <a:pt x="1054448" y="226688"/>
                  <a:pt x="1088532" y="223442"/>
                  <a:pt x="1123699" y="223442"/>
                </a:cubicBezTo>
                <a:close/>
                <a:moveTo>
                  <a:pt x="3074075" y="222901"/>
                </a:moveTo>
                <a:cubicBezTo>
                  <a:pt x="3123849" y="222901"/>
                  <a:pt x="3168212" y="233180"/>
                  <a:pt x="3207166" y="253739"/>
                </a:cubicBezTo>
                <a:cubicBezTo>
                  <a:pt x="3246660" y="274298"/>
                  <a:pt x="3279122" y="301890"/>
                  <a:pt x="3305091" y="335974"/>
                </a:cubicBezTo>
                <a:cubicBezTo>
                  <a:pt x="3331060" y="370059"/>
                  <a:pt x="3349995" y="409012"/>
                  <a:pt x="3361898" y="453376"/>
                </a:cubicBezTo>
                <a:cubicBezTo>
                  <a:pt x="3373800" y="497739"/>
                  <a:pt x="3376505" y="543185"/>
                  <a:pt x="3371095" y="590254"/>
                </a:cubicBezTo>
                <a:lnTo>
                  <a:pt x="2907982" y="590254"/>
                </a:lnTo>
                <a:lnTo>
                  <a:pt x="2907982" y="590795"/>
                </a:lnTo>
                <a:cubicBezTo>
                  <a:pt x="2907982" y="615141"/>
                  <a:pt x="2911228" y="638945"/>
                  <a:pt x="2918262" y="661668"/>
                </a:cubicBezTo>
                <a:cubicBezTo>
                  <a:pt x="2925295" y="684391"/>
                  <a:pt x="2935574" y="704409"/>
                  <a:pt x="2949099" y="721181"/>
                </a:cubicBezTo>
                <a:cubicBezTo>
                  <a:pt x="2963166" y="738493"/>
                  <a:pt x="2980479" y="752019"/>
                  <a:pt x="3001578" y="761757"/>
                </a:cubicBezTo>
                <a:cubicBezTo>
                  <a:pt x="3022678" y="772036"/>
                  <a:pt x="3048106" y="776906"/>
                  <a:pt x="3077321" y="776906"/>
                </a:cubicBezTo>
                <a:cubicBezTo>
                  <a:pt x="3117898" y="776906"/>
                  <a:pt x="3150359" y="768249"/>
                  <a:pt x="3175246" y="750937"/>
                </a:cubicBezTo>
                <a:cubicBezTo>
                  <a:pt x="3200133" y="733624"/>
                  <a:pt x="3218528" y="707114"/>
                  <a:pt x="3230430" y="672489"/>
                </a:cubicBezTo>
                <a:lnTo>
                  <a:pt x="3361898" y="672489"/>
                </a:lnTo>
                <a:cubicBezTo>
                  <a:pt x="3354324" y="706573"/>
                  <a:pt x="3341880" y="736870"/>
                  <a:pt x="3324027" y="763921"/>
                </a:cubicBezTo>
                <a:cubicBezTo>
                  <a:pt x="3306173" y="790431"/>
                  <a:pt x="3284532" y="813154"/>
                  <a:pt x="3259645" y="831549"/>
                </a:cubicBezTo>
                <a:cubicBezTo>
                  <a:pt x="3234217" y="849943"/>
                  <a:pt x="3206084" y="863469"/>
                  <a:pt x="3175246" y="873207"/>
                </a:cubicBezTo>
                <a:cubicBezTo>
                  <a:pt x="3143867" y="882405"/>
                  <a:pt x="3111405" y="887274"/>
                  <a:pt x="3077321" y="887274"/>
                </a:cubicBezTo>
                <a:cubicBezTo>
                  <a:pt x="3027547" y="887274"/>
                  <a:pt x="2983725" y="879158"/>
                  <a:pt x="2945853" y="862928"/>
                </a:cubicBezTo>
                <a:cubicBezTo>
                  <a:pt x="2907441" y="846697"/>
                  <a:pt x="2875521" y="823974"/>
                  <a:pt x="2849011" y="794759"/>
                </a:cubicBezTo>
                <a:cubicBezTo>
                  <a:pt x="2822501" y="765544"/>
                  <a:pt x="2802483" y="730378"/>
                  <a:pt x="2789498" y="689801"/>
                </a:cubicBezTo>
                <a:cubicBezTo>
                  <a:pt x="2775973" y="649225"/>
                  <a:pt x="2769481" y="604320"/>
                  <a:pt x="2769481" y="555628"/>
                </a:cubicBezTo>
                <a:cubicBezTo>
                  <a:pt x="2769481" y="510724"/>
                  <a:pt x="2776514" y="468524"/>
                  <a:pt x="2790581" y="428489"/>
                </a:cubicBezTo>
                <a:cubicBezTo>
                  <a:pt x="2804647" y="388453"/>
                  <a:pt x="2825206" y="352746"/>
                  <a:pt x="2851716" y="322449"/>
                </a:cubicBezTo>
                <a:cubicBezTo>
                  <a:pt x="2878226" y="292152"/>
                  <a:pt x="2910146" y="267806"/>
                  <a:pt x="2947476" y="249952"/>
                </a:cubicBezTo>
                <a:cubicBezTo>
                  <a:pt x="2984807" y="232098"/>
                  <a:pt x="3027006" y="222901"/>
                  <a:pt x="3074075" y="222901"/>
                </a:cubicBezTo>
                <a:close/>
                <a:moveTo>
                  <a:pt x="1845419" y="222901"/>
                </a:moveTo>
                <a:cubicBezTo>
                  <a:pt x="1914670" y="222901"/>
                  <a:pt x="1968772" y="240755"/>
                  <a:pt x="2008807" y="276462"/>
                </a:cubicBezTo>
                <a:cubicBezTo>
                  <a:pt x="2048302" y="312169"/>
                  <a:pt x="2068319" y="365730"/>
                  <a:pt x="2068319" y="437145"/>
                </a:cubicBezTo>
                <a:lnTo>
                  <a:pt x="2068319" y="869420"/>
                </a:lnTo>
                <a:lnTo>
                  <a:pt x="1929277" y="869420"/>
                </a:lnTo>
                <a:lnTo>
                  <a:pt x="1929277" y="473934"/>
                </a:lnTo>
                <a:cubicBezTo>
                  <a:pt x="1927654" y="424161"/>
                  <a:pt x="1916834" y="388453"/>
                  <a:pt x="1897357" y="366271"/>
                </a:cubicBezTo>
                <a:cubicBezTo>
                  <a:pt x="1877880" y="344090"/>
                  <a:pt x="1847583" y="332728"/>
                  <a:pt x="1805925" y="332728"/>
                </a:cubicBezTo>
                <a:cubicBezTo>
                  <a:pt x="1782120" y="332728"/>
                  <a:pt x="1761020" y="337056"/>
                  <a:pt x="1742625" y="345713"/>
                </a:cubicBezTo>
                <a:cubicBezTo>
                  <a:pt x="1723690" y="354369"/>
                  <a:pt x="1708000" y="366271"/>
                  <a:pt x="1695016" y="380879"/>
                </a:cubicBezTo>
                <a:cubicBezTo>
                  <a:pt x="1682031" y="396027"/>
                  <a:pt x="1671752" y="413340"/>
                  <a:pt x="1664719" y="433899"/>
                </a:cubicBezTo>
                <a:cubicBezTo>
                  <a:pt x="1657685" y="454458"/>
                  <a:pt x="1653898" y="475557"/>
                  <a:pt x="1653898" y="498280"/>
                </a:cubicBezTo>
                <a:lnTo>
                  <a:pt x="1653898" y="869961"/>
                </a:lnTo>
                <a:lnTo>
                  <a:pt x="1514856" y="869961"/>
                </a:lnTo>
                <a:lnTo>
                  <a:pt x="1514856" y="240214"/>
                </a:lnTo>
                <a:lnTo>
                  <a:pt x="1515938" y="240214"/>
                </a:lnTo>
                <a:lnTo>
                  <a:pt x="1647406" y="240214"/>
                </a:lnTo>
                <a:lnTo>
                  <a:pt x="1647406" y="332728"/>
                </a:lnTo>
                <a:lnTo>
                  <a:pt x="1649570" y="334892"/>
                </a:lnTo>
                <a:cubicBezTo>
                  <a:pt x="1670670" y="300267"/>
                  <a:pt x="1698262" y="272675"/>
                  <a:pt x="1732346" y="252657"/>
                </a:cubicBezTo>
                <a:cubicBezTo>
                  <a:pt x="1766430" y="232639"/>
                  <a:pt x="1804302" y="222901"/>
                  <a:pt x="1845419" y="222901"/>
                </a:cubicBezTo>
                <a:close/>
                <a:moveTo>
                  <a:pt x="0" y="0"/>
                </a:moveTo>
                <a:lnTo>
                  <a:pt x="152568" y="0"/>
                </a:lnTo>
                <a:lnTo>
                  <a:pt x="152568" y="346253"/>
                </a:lnTo>
                <a:lnTo>
                  <a:pt x="548053" y="346253"/>
                </a:lnTo>
                <a:lnTo>
                  <a:pt x="548053" y="0"/>
                </a:lnTo>
                <a:lnTo>
                  <a:pt x="700621" y="0"/>
                </a:lnTo>
                <a:lnTo>
                  <a:pt x="700621" y="869960"/>
                </a:lnTo>
                <a:lnTo>
                  <a:pt x="548053" y="869960"/>
                </a:lnTo>
                <a:lnTo>
                  <a:pt x="548053" y="477721"/>
                </a:lnTo>
                <a:lnTo>
                  <a:pt x="152568" y="477721"/>
                </a:lnTo>
                <a:lnTo>
                  <a:pt x="152568" y="869960"/>
                </a:lnTo>
                <a:lnTo>
                  <a:pt x="0" y="869960"/>
                </a:lnTo>
                <a:close/>
              </a:path>
            </a:pathLst>
          </a:custGeom>
          <a:solidFill>
            <a:schemeClr val="tx1"/>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217" name="PlaceHolder 3"/>
          <p:cNvSpPr>
            <a:spLocks noGrp="1"/>
          </p:cNvSpPr>
          <p:nvPr>
            <p:ph type="body"/>
          </p:nvPr>
        </p:nvSpPr>
        <p:spPr>
          <a:xfrm>
            <a:off x="450720" y="4062600"/>
            <a:ext cx="3603960" cy="624960"/>
          </a:xfrm>
          <a:prstGeom prst="rect">
            <a:avLst/>
          </a:prstGeom>
          <a:noFill/>
          <a:ln w="0">
            <a:noFill/>
          </a:ln>
        </p:spPr>
        <p:txBody>
          <a:bodyPr lIns="0" tIns="0" rIns="0" bIns="0" anchor="b">
            <a:noAutofit/>
          </a:bodyPr>
          <a:lstStyle/>
          <a:p>
            <a:pPr indent="0">
              <a:lnSpc>
                <a:spcPct val="85000"/>
              </a:lnSpc>
              <a:buNone/>
            </a:pPr>
            <a:r>
              <a:rPr lang="en-US" sz="2190" b="0" u="none" strike="noStrike">
                <a:solidFill>
                  <a:schemeClr val="lt1"/>
                </a:solidFill>
                <a:effectLst/>
                <a:uFillTx/>
                <a:latin typeface="Arial"/>
              </a:rPr>
              <a:t>Hier is ruimte </a:t>
            </a:r>
            <a:br>
              <a:rPr sz="2190"/>
            </a:br>
            <a:r>
              <a:rPr lang="en-US" sz="2190" b="0" u="none" strike="noStrike">
                <a:solidFill>
                  <a:schemeClr val="lt1"/>
                </a:solidFill>
                <a:effectLst/>
                <a:uFillTx/>
                <a:latin typeface="Arial"/>
              </a:rPr>
              <a:t>voor een ondertitel</a:t>
            </a:r>
            <a:endParaRPr lang="en-US" sz="2190" b="0" u="none" strike="noStrike">
              <a:solidFill>
                <a:schemeClr val="dk1"/>
              </a:solidFill>
              <a:effectLst/>
              <a:uFillTx/>
              <a:latin typeface="Arial"/>
            </a:endParaRPr>
          </a:p>
        </p:txBody>
      </p:sp>
      <p:sp>
        <p:nvSpPr>
          <p:cNvPr id="218" name="PlaceHolder 4"/>
          <p:cNvSpPr>
            <a:spLocks noGrp="1"/>
          </p:cNvSpPr>
          <p:nvPr>
            <p:ph type="body"/>
          </p:nvPr>
        </p:nvSpPr>
        <p:spPr>
          <a:xfrm>
            <a:off x="2259720" y="443520"/>
            <a:ext cx="1649880" cy="115200"/>
          </a:xfrm>
          <a:prstGeom prst="rect">
            <a:avLst/>
          </a:prstGeom>
          <a:noFill/>
          <a:ln w="0">
            <a:noFill/>
          </a:ln>
        </p:spPr>
        <p:txBody>
          <a:bodyPr lIns="0" tIns="0" rIns="0" bIns="0" anchor="t">
            <a:noAutofit/>
          </a:bodyPr>
          <a:lstStyle/>
          <a:p>
            <a:pPr indent="0" algn="r">
              <a:lnSpc>
                <a:spcPct val="100000"/>
              </a:lnSpc>
              <a:buNone/>
            </a:pPr>
            <a:r>
              <a:rPr lang="nl-NL" sz="730" b="1" u="none" strike="noStrike">
                <a:solidFill>
                  <a:schemeClr val="dk1"/>
                </a:solidFill>
                <a:effectLst/>
                <a:uFillTx/>
                <a:latin typeface="Arial"/>
              </a:rPr>
              <a:t>Kenniscentrum</a:t>
            </a:r>
            <a:endParaRPr lang="en-US" sz="730" b="0" u="none" strike="noStrike">
              <a:solidFill>
                <a:schemeClr val="dk1"/>
              </a:solidFill>
              <a:effectLst/>
              <a:uFillTx/>
              <a:latin typeface="Arial"/>
            </a:endParaRPr>
          </a:p>
        </p:txBody>
      </p:sp>
      <p:sp>
        <p:nvSpPr>
          <p:cNvPr id="219" name="PlaceHolder 5"/>
          <p:cNvSpPr>
            <a:spLocks noGrp="1"/>
          </p:cNvSpPr>
          <p:nvPr>
            <p:ph type="body"/>
          </p:nvPr>
        </p:nvSpPr>
        <p:spPr>
          <a:xfrm>
            <a:off x="2259720" y="555840"/>
            <a:ext cx="1649880" cy="115200"/>
          </a:xfrm>
          <a:prstGeom prst="rect">
            <a:avLst/>
          </a:prstGeom>
          <a:noFill/>
          <a:ln w="0">
            <a:noFill/>
          </a:ln>
        </p:spPr>
        <p:txBody>
          <a:bodyPr lIns="0" tIns="0" rIns="0" bIns="0" anchor="t">
            <a:noAutofit/>
          </a:bodyPr>
          <a:lstStyle/>
          <a:p>
            <a:pPr marL="415800" indent="0" algn="r">
              <a:lnSpc>
                <a:spcPct val="100000"/>
              </a:lnSpc>
              <a:buNone/>
            </a:pPr>
            <a:r>
              <a:rPr lang="nl-NL" sz="730" b="0" u="none" strike="noStrike">
                <a:solidFill>
                  <a:srgbClr val="000000"/>
                </a:solidFill>
                <a:effectLst/>
                <a:uFillTx/>
                <a:latin typeface="Arial"/>
              </a:rPr>
              <a:t>Kunst &amp; Samenleving</a:t>
            </a:r>
            <a:endParaRPr lang="en-US" sz="730" b="0" u="none" strike="noStrike">
              <a:solidFill>
                <a:schemeClr val="dk1"/>
              </a:solidFill>
              <a:effectLst/>
              <a:uFillTx/>
              <a:latin typeface="Arial"/>
            </a:endParaRPr>
          </a:p>
        </p:txBody>
      </p:sp>
      <p:sp>
        <p:nvSpPr>
          <p:cNvPr id="220" name="PlaceHolder 6"/>
          <p:cNvSpPr>
            <a:spLocks noGrp="1"/>
          </p:cNvSpPr>
          <p:nvPr>
            <p:ph type="body"/>
          </p:nvPr>
        </p:nvSpPr>
        <p:spPr>
          <a:xfrm>
            <a:off x="4052520" y="458280"/>
            <a:ext cx="4320" cy="196200"/>
          </a:xfrm>
          <a:prstGeom prst="rect">
            <a:avLst/>
          </a:prstGeom>
          <a:solidFill>
            <a:srgbClr val="000000"/>
          </a:solidFill>
          <a:ln w="0">
            <a:noFill/>
          </a:ln>
        </p:spPr>
        <p:txBody>
          <a:bodyPr lIns="0" tIns="0" rIns="0" bIns="0" anchor="t">
            <a:noAutofit/>
          </a:bodyPr>
          <a:lstStyle/>
          <a:p>
            <a:pPr indent="0">
              <a:lnSpc>
                <a:spcPct val="100000"/>
              </a:lnSpc>
              <a:buNone/>
            </a:pPr>
            <a:r>
              <a:rPr lang="nl-NL" sz="370" b="0" u="none" strike="noStrike">
                <a:solidFill>
                  <a:schemeClr val="dk1"/>
                </a:solidFill>
                <a:effectLst/>
                <a:uFillTx/>
                <a:latin typeface="Arial"/>
              </a:rPr>
              <a:t> </a:t>
            </a:r>
            <a:endParaRPr lang="en-US" sz="370" b="0" u="none" strike="noStrike">
              <a:solidFill>
                <a:schemeClr val="dk1"/>
              </a:solidFill>
              <a:effectLst/>
              <a:uFillTx/>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bg>
      <p:bgPr>
        <a:solidFill>
          <a:schemeClr val="lt1"/>
        </a:solidFill>
        <a:effectLst/>
      </p:bgPr>
    </p:bg>
    <p:spTree>
      <p:nvGrpSpPr>
        <p:cNvPr id="1" name=""/>
        <p:cNvGrpSpPr/>
        <p:nvPr/>
      </p:nvGrpSpPr>
      <p:grpSpPr>
        <a:xfrm>
          <a:off x="0" y="0"/>
          <a:ext cx="0" cy="0"/>
          <a:chOff x="0" y="0"/>
          <a:chExt cx="0" cy="0"/>
        </a:xfrm>
      </p:grpSpPr>
      <p:pic>
        <p:nvPicPr>
          <p:cNvPr id="22" name="Afbeelding 1"/>
          <p:cNvPicPr/>
          <p:nvPr/>
        </p:nvPicPr>
        <p:blipFill>
          <a:blip r:embed="rId2"/>
          <a:stretch/>
        </p:blipFill>
        <p:spPr>
          <a:xfrm>
            <a:off x="5389560" y="4840200"/>
            <a:ext cx="3126960" cy="175680"/>
          </a:xfrm>
          <a:prstGeom prst="rect">
            <a:avLst/>
          </a:prstGeom>
          <a:noFill/>
          <a:ln w="0">
            <a:noFill/>
          </a:ln>
        </p:spPr>
      </p:pic>
      <p:sp>
        <p:nvSpPr>
          <p:cNvPr id="23" name="Rechthoek 8"/>
          <p:cNvSpPr/>
          <p:nvPr/>
        </p:nvSpPr>
        <p:spPr>
          <a:xfrm>
            <a:off x="755640" y="0"/>
            <a:ext cx="7776720" cy="304560"/>
          </a:xfrm>
          <a:prstGeom prst="rect">
            <a:avLst/>
          </a:prstGeom>
          <a:solidFill>
            <a:srgbClr val="E76A17"/>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endParaRPr lang="nl-NL" sz="2400" b="0" u="none" strike="noStrike" baseline="-25000">
              <a:solidFill>
                <a:schemeClr val="lt1"/>
              </a:solidFill>
              <a:effectLst/>
              <a:uFillTx/>
              <a:latin typeface="Calibri"/>
              <a:ea typeface="ＭＳ Ｐゴシック"/>
            </a:endParaRPr>
          </a:p>
        </p:txBody>
      </p:sp>
      <p:sp>
        <p:nvSpPr>
          <p:cNvPr id="24" name="PlaceHolder 1"/>
          <p:cNvSpPr>
            <a:spLocks noGrp="1"/>
          </p:cNvSpPr>
          <p:nvPr>
            <p:ph type="title"/>
          </p:nvPr>
        </p:nvSpPr>
        <p:spPr>
          <a:xfrm>
            <a:off x="755640" y="483480"/>
            <a:ext cx="7776360" cy="579240"/>
          </a:xfrm>
          <a:prstGeom prst="rect">
            <a:avLst/>
          </a:prstGeom>
          <a:noFill/>
          <a:ln w="0">
            <a:noFill/>
          </a:ln>
        </p:spPr>
        <p:txBody>
          <a:bodyPr lIns="90000" tIns="45000" rIns="90000" bIns="45000" anchor="t">
            <a:noAutofit/>
          </a:bodyPr>
          <a:lstStyle/>
          <a:p>
            <a:pPr indent="0" defTabSz="457200">
              <a:lnSpc>
                <a:spcPct val="100000"/>
              </a:lnSpc>
              <a:buNone/>
            </a:pPr>
            <a:r>
              <a:rPr lang="nl-NL" sz="3000" b="1" u="none" strike="noStrike">
                <a:solidFill>
                  <a:srgbClr val="EE7F00"/>
                </a:solidFill>
                <a:effectLst/>
                <a:uFillTx/>
                <a:latin typeface="Arial"/>
                <a:ea typeface="ＭＳ Ｐゴシック"/>
              </a:rPr>
              <a:t>Titelstijl van model bewerken</a:t>
            </a:r>
            <a:endParaRPr lang="en-US" sz="3000" b="0" u="none" strike="noStrike">
              <a:solidFill>
                <a:schemeClr val="dk1"/>
              </a:solidFill>
              <a:effectLst/>
              <a:uFillTx/>
              <a:latin typeface="Arial"/>
            </a:endParaRPr>
          </a:p>
        </p:txBody>
      </p:sp>
      <p:sp>
        <p:nvSpPr>
          <p:cNvPr id="25" name="PlaceHolder 2"/>
          <p:cNvSpPr>
            <a:spLocks noGrp="1"/>
          </p:cNvSpPr>
          <p:nvPr>
            <p:ph type="body"/>
          </p:nvPr>
        </p:nvSpPr>
        <p:spPr>
          <a:xfrm>
            <a:off x="4788000" y="1221480"/>
            <a:ext cx="3744000" cy="3394080"/>
          </a:xfrm>
          <a:prstGeom prst="rect">
            <a:avLst/>
          </a:prstGeom>
          <a:noFill/>
          <a:ln w="0">
            <a:noFill/>
          </a:ln>
        </p:spPr>
        <p:txBody>
          <a:bodyPr lIns="90000" tIns="45000" rIns="90000" bIns="45000" anchor="t">
            <a:noAutofit/>
          </a:bodyPr>
          <a:lstStyle/>
          <a:p>
            <a:pPr marL="343080" indent="-343080" defTabSz="457200">
              <a:lnSpc>
                <a:spcPct val="100000"/>
              </a:lnSpc>
              <a:spcBef>
                <a:spcPts val="360"/>
              </a:spcBef>
              <a:buClr>
                <a:srgbClr val="444444"/>
              </a:buClr>
              <a:buFont typeface="Arial"/>
              <a:buChar char="•"/>
            </a:pPr>
            <a:r>
              <a:rPr lang="nl-NL" sz="1800" b="0" u="none" strike="noStrike">
                <a:solidFill>
                  <a:srgbClr val="444444"/>
                </a:solidFill>
                <a:effectLst/>
                <a:uFillTx/>
                <a:latin typeface="Arial"/>
                <a:ea typeface="ＭＳ Ｐゴシック"/>
              </a:rPr>
              <a:t>Klik om de tekststijl van het model te bewerken</a:t>
            </a:r>
            <a:endParaRPr lang="en-US" sz="1800" b="0" u="none" strike="noStrike">
              <a:solidFill>
                <a:schemeClr val="dk1"/>
              </a:solidFill>
              <a:effectLst/>
              <a:uFillTx/>
              <a:latin typeface="Arial"/>
            </a:endParaRPr>
          </a:p>
          <a:p>
            <a:pPr marL="743040" lvl="1" indent="-285840" defTabSz="457200">
              <a:lnSpc>
                <a:spcPct val="100000"/>
              </a:lnSpc>
              <a:spcBef>
                <a:spcPts val="360"/>
              </a:spcBef>
              <a:buClr>
                <a:srgbClr val="444444"/>
              </a:buClr>
              <a:buFont typeface="Arial"/>
              <a:buChar char="–"/>
            </a:pPr>
            <a:r>
              <a:rPr lang="nl-NL" sz="1800" b="0" u="none" strike="noStrike">
                <a:solidFill>
                  <a:srgbClr val="444444"/>
                </a:solidFill>
                <a:effectLst/>
                <a:uFillTx/>
                <a:latin typeface="Arial"/>
                <a:ea typeface="ＭＳ Ｐゴシック"/>
              </a:rPr>
              <a:t>Tweede niveau</a:t>
            </a:r>
            <a:endParaRPr lang="en-US" sz="1800" b="0" u="none" strike="noStrike">
              <a:solidFill>
                <a:schemeClr val="dk1"/>
              </a:solidFill>
              <a:effectLst/>
              <a:uFillTx/>
              <a:latin typeface="Arial"/>
            </a:endParaRPr>
          </a:p>
          <a:p>
            <a:pPr marL="1143000" lvl="2" indent="-228600" defTabSz="457200">
              <a:lnSpc>
                <a:spcPct val="100000"/>
              </a:lnSpc>
              <a:spcBef>
                <a:spcPts val="360"/>
              </a:spcBef>
              <a:buClr>
                <a:srgbClr val="444444"/>
              </a:buClr>
              <a:buFont typeface="Arial"/>
              <a:buChar char="•"/>
            </a:pPr>
            <a:r>
              <a:rPr lang="nl-NL" sz="1800" b="0" u="none" strike="noStrike">
                <a:solidFill>
                  <a:srgbClr val="444444"/>
                </a:solidFill>
                <a:effectLst/>
                <a:uFillTx/>
                <a:latin typeface="Arial"/>
                <a:ea typeface="ＭＳ Ｐゴシック"/>
              </a:rPr>
              <a:t>Derde niveau</a:t>
            </a:r>
            <a:endParaRPr lang="en-US" sz="1800" b="0" u="none" strike="noStrike">
              <a:solidFill>
                <a:schemeClr val="dk1"/>
              </a:solidFill>
              <a:effectLst/>
              <a:uFillTx/>
              <a:latin typeface="Arial"/>
            </a:endParaRPr>
          </a:p>
          <a:p>
            <a:pPr marL="1600200" lvl="3" indent="-228600" defTabSz="457200">
              <a:lnSpc>
                <a:spcPct val="100000"/>
              </a:lnSpc>
              <a:spcBef>
                <a:spcPts val="360"/>
              </a:spcBef>
              <a:buClr>
                <a:srgbClr val="444444"/>
              </a:buClr>
              <a:buFont typeface="Arial"/>
              <a:buChar char="–"/>
            </a:pPr>
            <a:r>
              <a:rPr lang="nl-NL" sz="1800" b="0" u="none" strike="noStrike">
                <a:solidFill>
                  <a:srgbClr val="444444"/>
                </a:solidFill>
                <a:effectLst/>
                <a:uFillTx/>
                <a:latin typeface="Arial"/>
                <a:ea typeface="ＭＳ Ｐゴシック"/>
              </a:rPr>
              <a:t>Vierde niveau</a:t>
            </a:r>
            <a:endParaRPr lang="en-US" sz="1800" b="0" u="none" strike="noStrike">
              <a:solidFill>
                <a:schemeClr val="dk1"/>
              </a:solidFill>
              <a:effectLst/>
              <a:uFillTx/>
              <a:latin typeface="Arial"/>
            </a:endParaRPr>
          </a:p>
          <a:p>
            <a:pPr marL="2057400" lvl="4" indent="-228600" defTabSz="457200">
              <a:lnSpc>
                <a:spcPct val="100000"/>
              </a:lnSpc>
              <a:spcBef>
                <a:spcPts val="360"/>
              </a:spcBef>
              <a:buClr>
                <a:srgbClr val="444444"/>
              </a:buClr>
              <a:buFont typeface="Arial"/>
              <a:buChar char="»"/>
            </a:pPr>
            <a:r>
              <a:rPr lang="nl-NL" sz="1800" b="0" u="none" strike="noStrike">
                <a:solidFill>
                  <a:srgbClr val="444444"/>
                </a:solidFill>
                <a:effectLst/>
                <a:uFillTx/>
                <a:latin typeface="Arial"/>
                <a:ea typeface="ＭＳ Ｐゴシック"/>
              </a:rPr>
              <a:t>Vijfde niveau</a:t>
            </a:r>
            <a:endParaRPr lang="en-US" sz="1800" b="0" u="none" strike="noStrike">
              <a:solidFill>
                <a:schemeClr val="dk1"/>
              </a:solidFill>
              <a:effectLst/>
              <a:uFillTx/>
              <a:latin typeface="Arial"/>
            </a:endParaRPr>
          </a:p>
        </p:txBody>
      </p:sp>
      <p:sp>
        <p:nvSpPr>
          <p:cNvPr id="26" name="PlaceHolder 3"/>
          <p:cNvSpPr>
            <a:spLocks noGrp="1"/>
          </p:cNvSpPr>
          <p:nvPr>
            <p:ph type="body"/>
          </p:nvPr>
        </p:nvSpPr>
        <p:spPr>
          <a:xfrm>
            <a:off x="755640" y="1221480"/>
            <a:ext cx="3744000" cy="3394080"/>
          </a:xfrm>
          <a:prstGeom prst="rect">
            <a:avLst/>
          </a:prstGeom>
          <a:noFill/>
          <a:ln w="0">
            <a:noFill/>
          </a:ln>
        </p:spPr>
        <p:txBody>
          <a:bodyPr lIns="0" tIns="0" rIns="0" bIns="0" numCol="1" spcCol="0" anchor="ctr">
            <a:noAutofit/>
          </a:bodyPr>
          <a:lstStyle/>
          <a:p>
            <a:pPr marL="343080" indent="-343080" defTabSz="457200">
              <a:lnSpc>
                <a:spcPct val="100000"/>
              </a:lnSpc>
              <a:spcBef>
                <a:spcPts val="360"/>
              </a:spcBef>
              <a:buClr>
                <a:srgbClr val="444444"/>
              </a:buClr>
              <a:buFont typeface="Arial"/>
              <a:buChar char="•"/>
            </a:pPr>
            <a:r>
              <a:rPr lang="nl-NL" sz="1800" b="0" u="none" strike="noStrike">
                <a:solidFill>
                  <a:srgbClr val="444444"/>
                </a:solidFill>
                <a:effectLst/>
                <a:uFillTx/>
                <a:latin typeface="Arial"/>
                <a:ea typeface="ＭＳ Ｐゴシック"/>
              </a:rPr>
              <a:t>Klik om de tekststijl van het model te bewerken</a:t>
            </a:r>
            <a:endParaRPr lang="en-US" sz="1800" b="0" u="none" strike="noStrike">
              <a:solidFill>
                <a:schemeClr val="dk1"/>
              </a:solidFill>
              <a:effectLst/>
              <a:uFillTx/>
              <a:latin typeface="Arial"/>
            </a:endParaRPr>
          </a:p>
          <a:p>
            <a:pPr marL="743040" lvl="1" indent="-285840" defTabSz="457200">
              <a:lnSpc>
                <a:spcPct val="100000"/>
              </a:lnSpc>
              <a:spcBef>
                <a:spcPts val="360"/>
              </a:spcBef>
              <a:buClr>
                <a:srgbClr val="444444"/>
              </a:buClr>
              <a:buFont typeface="Arial"/>
              <a:buChar char="–"/>
            </a:pPr>
            <a:r>
              <a:rPr lang="nl-NL" sz="1800" b="0" u="none" strike="noStrike">
                <a:solidFill>
                  <a:srgbClr val="444444"/>
                </a:solidFill>
                <a:effectLst/>
                <a:uFillTx/>
                <a:latin typeface="Arial"/>
                <a:ea typeface="ＭＳ Ｐゴシック"/>
              </a:rPr>
              <a:t>Tweede niveau</a:t>
            </a:r>
            <a:endParaRPr lang="en-US" sz="1800" b="0" u="none" strike="noStrike">
              <a:solidFill>
                <a:schemeClr val="dk1"/>
              </a:solidFill>
              <a:effectLst/>
              <a:uFillTx/>
              <a:latin typeface="Arial"/>
            </a:endParaRPr>
          </a:p>
          <a:p>
            <a:pPr marL="1143000" lvl="2" indent="-228600" defTabSz="457200">
              <a:lnSpc>
                <a:spcPct val="100000"/>
              </a:lnSpc>
              <a:spcBef>
                <a:spcPts val="360"/>
              </a:spcBef>
              <a:buClr>
                <a:srgbClr val="444444"/>
              </a:buClr>
              <a:buFont typeface="Arial"/>
              <a:buChar char="•"/>
            </a:pPr>
            <a:r>
              <a:rPr lang="nl-NL" sz="1800" b="0" u="none" strike="noStrike">
                <a:solidFill>
                  <a:srgbClr val="444444"/>
                </a:solidFill>
                <a:effectLst/>
                <a:uFillTx/>
                <a:latin typeface="Arial"/>
                <a:ea typeface="ＭＳ Ｐゴシック"/>
              </a:rPr>
              <a:t>Derde niveau</a:t>
            </a:r>
            <a:endParaRPr lang="en-US" sz="1800" b="0" u="none" strike="noStrike">
              <a:solidFill>
                <a:schemeClr val="dk1"/>
              </a:solidFill>
              <a:effectLst/>
              <a:uFillTx/>
              <a:latin typeface="Arial"/>
            </a:endParaRPr>
          </a:p>
          <a:p>
            <a:pPr marL="1600200" lvl="3" indent="-228600" defTabSz="457200">
              <a:lnSpc>
                <a:spcPct val="100000"/>
              </a:lnSpc>
              <a:spcBef>
                <a:spcPts val="360"/>
              </a:spcBef>
              <a:buClr>
                <a:srgbClr val="444444"/>
              </a:buClr>
              <a:buFont typeface="Arial"/>
              <a:buChar char="–"/>
            </a:pPr>
            <a:r>
              <a:rPr lang="nl-NL" sz="1800" b="0" u="none" strike="noStrike">
                <a:solidFill>
                  <a:srgbClr val="444444"/>
                </a:solidFill>
                <a:effectLst/>
                <a:uFillTx/>
                <a:latin typeface="Arial"/>
                <a:ea typeface="ＭＳ Ｐゴシック"/>
              </a:rPr>
              <a:t>Vierde niveau</a:t>
            </a:r>
            <a:endParaRPr lang="en-US" sz="1800" b="0" u="none" strike="noStrike">
              <a:solidFill>
                <a:schemeClr val="dk1"/>
              </a:solidFill>
              <a:effectLst/>
              <a:uFillTx/>
              <a:latin typeface="Arial"/>
            </a:endParaRPr>
          </a:p>
          <a:p>
            <a:pPr marL="2057400" lvl="4" indent="-228600" defTabSz="457200">
              <a:lnSpc>
                <a:spcPct val="100000"/>
              </a:lnSpc>
              <a:spcBef>
                <a:spcPts val="360"/>
              </a:spcBef>
              <a:buClr>
                <a:srgbClr val="444444"/>
              </a:buClr>
              <a:buFont typeface="Arial"/>
              <a:buChar char="»"/>
            </a:pPr>
            <a:r>
              <a:rPr lang="nl-NL" sz="1800" b="0" u="none" strike="noStrike">
                <a:solidFill>
                  <a:srgbClr val="444444"/>
                </a:solidFill>
                <a:effectLst/>
                <a:uFillTx/>
                <a:latin typeface="Arial"/>
                <a:ea typeface="ＭＳ Ｐゴシック"/>
              </a:rPr>
              <a:t>Vijfde niveau</a:t>
            </a:r>
            <a:endParaRPr lang="en-US" sz="1800" b="0" u="none" strike="noStrike">
              <a:solidFill>
                <a:schemeClr val="dk1"/>
              </a:solidFill>
              <a:effectLst/>
              <a:uFillTx/>
              <a:latin typeface="Arial"/>
            </a:endParaRPr>
          </a:p>
        </p:txBody>
      </p:sp>
      <p:sp>
        <p:nvSpPr>
          <p:cNvPr id="27" name="PlaceHolder 4"/>
          <p:cNvSpPr>
            <a:spLocks noGrp="1"/>
          </p:cNvSpPr>
          <p:nvPr>
            <p:ph type="sldNum" idx="7"/>
          </p:nvPr>
        </p:nvSpPr>
        <p:spPr>
          <a:xfrm>
            <a:off x="8604360" y="4767120"/>
            <a:ext cx="328320" cy="274320"/>
          </a:xfrm>
          <a:prstGeom prst="rect">
            <a:avLst/>
          </a:prstGeom>
          <a:noFill/>
          <a:ln w="0">
            <a:noFill/>
          </a:ln>
        </p:spPr>
        <p:txBody>
          <a:bodyPr lIns="0" tIns="0" rIns="0" bIns="0" numCol="1" spcCol="0" anchor="ctr">
            <a:noAutofit/>
          </a:bodyPr>
          <a:lstStyle>
            <a:lvl1pPr indent="0" algn="r">
              <a:lnSpc>
                <a:spcPct val="100000"/>
              </a:lnSpc>
              <a:buNone/>
              <a:defRPr lang="nl-NL" sz="1000" b="0" u="none" strike="noStrike" baseline="-25000">
                <a:solidFill>
                  <a:srgbClr val="898989"/>
                </a:solidFill>
                <a:effectLst/>
                <a:uFillTx/>
                <a:latin typeface="Arial"/>
                <a:ea typeface="ＭＳ Ｐゴシック"/>
              </a:defRPr>
            </a:lvl1pPr>
          </a:lstStyle>
          <a:p>
            <a:pPr indent="0" algn="r">
              <a:lnSpc>
                <a:spcPct val="100000"/>
              </a:lnSpc>
              <a:buNone/>
            </a:pPr>
            <a:fld id="{608B2A6F-D71F-460D-B24A-19ACFE3ED644}" type="slidenum">
              <a:rPr lang="nl-NL" sz="1000" b="0" u="none" strike="noStrike" baseline="-25000">
                <a:solidFill>
                  <a:srgbClr val="898989"/>
                </a:solidFill>
                <a:effectLst/>
                <a:uFillTx/>
                <a:latin typeface="Arial"/>
                <a:ea typeface="ＭＳ Ｐゴシック"/>
              </a:rPr>
              <a:t>‹#›</a:t>
            </a:fld>
            <a:endParaRPr lang="en-US" sz="1000" b="0" u="none" strike="noStrike">
              <a:solidFill>
                <a:srgbClr val="000000"/>
              </a:solidFill>
              <a:effectLst/>
              <a:uFillTx/>
              <a:latin typeface="Times New Roman"/>
            </a:endParaRPr>
          </a:p>
        </p:txBody>
      </p:sp>
      <p:sp>
        <p:nvSpPr>
          <p:cNvPr id="28" name="PlaceHolder 5"/>
          <p:cNvSpPr>
            <a:spLocks noGrp="1"/>
          </p:cNvSpPr>
          <p:nvPr>
            <p:ph type="dt" idx="8"/>
          </p:nvPr>
        </p:nvSpPr>
        <p:spPr>
          <a:xfrm>
            <a:off x="755640" y="4767120"/>
            <a:ext cx="576000" cy="274320"/>
          </a:xfrm>
          <a:prstGeom prst="rect">
            <a:avLst/>
          </a:prstGeom>
          <a:noFill/>
          <a:ln w="0">
            <a:noFill/>
          </a:ln>
        </p:spPr>
        <p:txBody>
          <a:bodyPr lIns="0" tIns="0" rIns="0" bIns="0" numCol="1" spcCol="0" anchor="ctr">
            <a:noAutofit/>
          </a:bodyPr>
          <a:lstStyle>
            <a:lvl1pPr indent="0">
              <a:lnSpc>
                <a:spcPct val="100000"/>
              </a:lnSpc>
              <a:buNone/>
              <a:defRPr lang="nl-NL" sz="1000" b="0" u="none" strike="noStrike" baseline="-25000">
                <a:solidFill>
                  <a:srgbClr val="898989"/>
                </a:solidFill>
                <a:effectLst/>
                <a:uFillTx/>
                <a:latin typeface="Arial"/>
                <a:ea typeface="ＭＳ Ｐゴシック"/>
              </a:defRPr>
            </a:lvl1pPr>
          </a:lstStyle>
          <a:p>
            <a:pPr indent="0">
              <a:lnSpc>
                <a:spcPct val="100000"/>
              </a:lnSpc>
              <a:buNone/>
            </a:pPr>
            <a:r>
              <a:rPr lang="nl-NL" sz="1000" b="0" u="none" strike="noStrike" baseline="-25000">
                <a:solidFill>
                  <a:srgbClr val="898989"/>
                </a:solidFill>
                <a:effectLst/>
                <a:uFillTx/>
                <a:latin typeface="Arial"/>
                <a:ea typeface="ＭＳ Ｐゴシック"/>
              </a:rPr>
              <a:t>&lt;date/time&gt;</a:t>
            </a:r>
            <a:endParaRPr lang="en-US" sz="1000" b="0" u="none" strike="noStrike">
              <a:solidFill>
                <a:srgbClr val="000000"/>
              </a:solidFill>
              <a:effectLst/>
              <a:uFillTx/>
              <a:latin typeface="Times New Roman"/>
            </a:endParaRPr>
          </a:p>
        </p:txBody>
      </p:sp>
      <p:sp>
        <p:nvSpPr>
          <p:cNvPr id="29" name="PlaceHolder 6"/>
          <p:cNvSpPr>
            <a:spLocks noGrp="1"/>
          </p:cNvSpPr>
          <p:nvPr>
            <p:ph type="ftr" idx="9"/>
          </p:nvPr>
        </p:nvSpPr>
        <p:spPr>
          <a:xfrm>
            <a:off x="1403280" y="4767120"/>
            <a:ext cx="2736360" cy="274320"/>
          </a:xfrm>
          <a:prstGeom prst="rect">
            <a:avLst/>
          </a:prstGeom>
          <a:noFill/>
          <a:ln w="0">
            <a:noFill/>
          </a:ln>
        </p:spPr>
        <p:txBody>
          <a:bodyPr lIns="0" tIns="0" rIns="0" bIns="0" anchor="ctr">
            <a:noAutofit/>
          </a:bodyPr>
          <a:lstStyle>
            <a:lvl1pPr indent="0">
              <a:lnSpc>
                <a:spcPct val="100000"/>
              </a:lnSpc>
              <a:buNone/>
              <a:defRPr lang="nl-NL" sz="1000" b="0" u="none" strike="noStrike" baseline="-25000">
                <a:solidFill>
                  <a:schemeClr val="dk1">
                    <a:tint val="75000"/>
                  </a:schemeClr>
                </a:solidFill>
                <a:effectLst/>
                <a:uFillTx/>
                <a:latin typeface="Arial"/>
                <a:ea typeface="ＭＳ Ｐゴシック"/>
              </a:defRPr>
            </a:lvl1pPr>
          </a:lstStyle>
          <a:p>
            <a:pPr indent="0">
              <a:lnSpc>
                <a:spcPct val="100000"/>
              </a:lnSpc>
              <a:buNone/>
            </a:pPr>
            <a:r>
              <a:rPr lang="nl-NL" sz="1000" b="0" u="none" strike="noStrike" baseline="-25000">
                <a:solidFill>
                  <a:schemeClr val="dk1">
                    <a:tint val="75000"/>
                  </a:schemeClr>
                </a:solidFill>
                <a:effectLst/>
                <a:uFillTx/>
                <a:latin typeface="Arial"/>
                <a:ea typeface="ＭＳ Ｐゴシック"/>
              </a:rPr>
              <a:t>&lt;footer&gt;</a:t>
            </a:r>
            <a:endParaRPr lang="en-US" sz="1000" b="0" u="none" strike="noStrike">
              <a:solidFill>
                <a:srgbClr val="000000"/>
              </a:solidFill>
              <a:effectLst/>
              <a:uFillTx/>
              <a:latin typeface="Times New Roman"/>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lichtgroen -titleslide - img right - kenniscentrum">
    <p:bg>
      <p:bgPr>
        <a:solidFill>
          <a:schemeClr val="accent2"/>
        </a:solidFill>
        <a:effectLst/>
      </p:bgPr>
    </p:bg>
    <p:spTree>
      <p:nvGrpSpPr>
        <p:cNvPr id="1" name=""/>
        <p:cNvGrpSpPr/>
        <p:nvPr/>
      </p:nvGrpSpPr>
      <p:grpSpPr>
        <a:xfrm>
          <a:off x="0" y="0"/>
          <a:ext cx="0" cy="0"/>
          <a:chOff x="0" y="0"/>
          <a:chExt cx="0" cy="0"/>
        </a:xfrm>
      </p:grpSpPr>
      <p:sp>
        <p:nvSpPr>
          <p:cNvPr id="221" name="PlaceHolder 1"/>
          <p:cNvSpPr>
            <a:spLocks noGrp="1"/>
          </p:cNvSpPr>
          <p:nvPr>
            <p:ph type="body"/>
          </p:nvPr>
        </p:nvSpPr>
        <p:spPr>
          <a:xfrm>
            <a:off x="4574880" y="0"/>
            <a:ext cx="457164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22" name="PlaceHolder 2"/>
          <p:cNvSpPr>
            <a:spLocks noGrp="1"/>
          </p:cNvSpPr>
          <p:nvPr>
            <p:ph type="title"/>
          </p:nvPr>
        </p:nvSpPr>
        <p:spPr>
          <a:xfrm>
            <a:off x="450720" y="1670760"/>
            <a:ext cx="3603960" cy="2071800"/>
          </a:xfrm>
          <a:prstGeom prst="rect">
            <a:avLst/>
          </a:prstGeom>
          <a:noFill/>
          <a:ln w="0">
            <a:noFill/>
          </a:ln>
        </p:spPr>
        <p:txBody>
          <a:bodyPr lIns="0" tIns="0" rIns="0" bIns="0" anchor="t">
            <a:noAutofit/>
          </a:bodyPr>
          <a:lstStyle/>
          <a:p>
            <a:pPr indent="0">
              <a:lnSpc>
                <a:spcPct val="85000"/>
              </a:lnSpc>
              <a:buNone/>
            </a:pPr>
            <a:r>
              <a:rPr lang="nl-NL" sz="4000" b="0" u="none" strike="noStrike" spc="-23">
                <a:solidFill>
                  <a:schemeClr val="dk1"/>
                </a:solidFill>
                <a:effectLst/>
                <a:uFillTx/>
                <a:latin typeface="Arial"/>
              </a:rPr>
              <a:t>Hier is ruimte </a:t>
            </a:r>
            <a:br>
              <a:rPr sz="4000"/>
            </a:br>
            <a:r>
              <a:rPr lang="nl-NL" sz="4000" b="0" u="none" strike="noStrike" spc="-23">
                <a:solidFill>
                  <a:schemeClr val="dk1"/>
                </a:solidFill>
                <a:effectLst/>
                <a:uFillTx/>
                <a:latin typeface="Arial"/>
              </a:rPr>
              <a:t>voor een titel over drie regels</a:t>
            </a:r>
            <a:endParaRPr lang="en-US" sz="4000" b="0" u="none" strike="noStrike">
              <a:solidFill>
                <a:schemeClr val="dk1"/>
              </a:solidFill>
              <a:effectLst/>
              <a:uFillTx/>
              <a:latin typeface="Arial"/>
            </a:endParaRPr>
          </a:p>
        </p:txBody>
      </p:sp>
      <p:sp>
        <p:nvSpPr>
          <p:cNvPr id="223" name="Vrije vorm: vorm 22"/>
          <p:cNvSpPr/>
          <p:nvPr/>
        </p:nvSpPr>
        <p:spPr>
          <a:xfrm>
            <a:off x="463680" y="361800"/>
            <a:ext cx="392400" cy="393480"/>
          </a:xfrm>
          <a:custGeom>
            <a:avLst/>
            <a:gdLst>
              <a:gd name="textAreaLeft" fmla="*/ 0 w 392400"/>
              <a:gd name="textAreaRight" fmla="*/ 392760 w 392400"/>
              <a:gd name="textAreaTop" fmla="*/ 0 h 393480"/>
              <a:gd name="textAreaBottom" fmla="*/ 393840 h 393480"/>
              <a:gd name="GluePoint1X" fmla="*/ 868878 w 1738838"/>
              <a:gd name="GluePoint1Y" fmla="*/ 1143175 h 1746413"/>
              <a:gd name="GluePoint2X" fmla="*/ 1636044 w 1738838"/>
              <a:gd name="GluePoint2Y" fmla="*/ 1298448 h 1746413"/>
              <a:gd name="GluePoint3X" fmla="*/ 1402324 w 1738838"/>
              <a:gd name="GluePoint3Y" fmla="*/ 1567876 h 1746413"/>
              <a:gd name="GluePoint4X" fmla="*/ 868878 w 1738838"/>
              <a:gd name="GluePoint4Y" fmla="*/ 1143175 h 1746413"/>
              <a:gd name="GluePoint5X" fmla="*/ 3246 w 1738838"/>
              <a:gd name="GluePoint5Y" fmla="*/ 947867 h 1746413"/>
              <a:gd name="GluePoint6X" fmla="*/ 47069 w 1738838"/>
              <a:gd name="GluePoint6Y" fmla="*/ 957605 h 1746413"/>
              <a:gd name="GluePoint7X" fmla="*/ 1096106 w 1738838"/>
              <a:gd name="GluePoint7Y" fmla="*/ 1717739 h 1746413"/>
              <a:gd name="GluePoint8X" fmla="*/ 873206 w 1738838"/>
              <a:gd name="GluePoint8Y" fmla="*/ 1746413 h 1746413"/>
              <a:gd name="GluePoint9X" fmla="*/ 3246 w 1738838"/>
              <a:gd name="GluePoint9Y" fmla="*/ 947867 h 1746413"/>
              <a:gd name="GluePoint10X" fmla="*/ 1625224 w 1738838"/>
              <a:gd name="GluePoint10Y" fmla="*/ 429569 h 1746413"/>
              <a:gd name="GluePoint11X" fmla="*/ 1738838 w 1738838"/>
              <a:gd name="GluePoint11Y" fmla="*/ 759050 h 1746413"/>
              <a:gd name="GluePoint12X" fmla="*/ 1124780 w 1738838"/>
              <a:gd name="GluePoint12Y" fmla="*/ 1050119 h 1746413"/>
              <a:gd name="GluePoint13X" fmla="*/ 474474 w 1738838"/>
              <a:gd name="GluePoint13Y" fmla="*/ 984115 h 1746413"/>
              <a:gd name="GluePoint14X" fmla="*/ 1625224 w 1738838"/>
              <a:gd name="GluePoint14Y" fmla="*/ 429569 h 1746413"/>
              <a:gd name="GluePoint15X" fmla="*/ 873206 w 1738838"/>
              <a:gd name="GluePoint15Y" fmla="*/ 0 h 1746413"/>
              <a:gd name="GluePoint16X" fmla="*/ 1422342 w 1738838"/>
              <a:gd name="GluePoint16Y" fmla="*/ 193144 h 1746413"/>
              <a:gd name="GluePoint17X" fmla="*/ 1280053 w 1738838"/>
              <a:gd name="GluePoint17Y" fmla="*/ 286200 h 1746413"/>
              <a:gd name="GluePoint18X" fmla="*/ 982492 w 1738838"/>
              <a:gd name="GluePoint18Y" fmla="*/ 113614 h 1746413"/>
              <a:gd name="GluePoint19X" fmla="*/ 502067 w 1738838"/>
              <a:gd name="GluePoint19Y" fmla="*/ 134173 h 1746413"/>
              <a:gd name="GluePoint20X" fmla="*/ 543725 w 1738838"/>
              <a:gd name="GluePoint20Y" fmla="*/ 185029 h 1746413"/>
              <a:gd name="GluePoint21X" fmla="*/ 624878 w 1738838"/>
              <a:gd name="GluePoint21Y" fmla="*/ 175291 h 1746413"/>
              <a:gd name="GluePoint22X" fmla="*/ 901880 w 1738838"/>
              <a:gd name="GluePoint22Y" fmla="*/ 253197 h 1746413"/>
              <a:gd name="GluePoint23X" fmla="*/ 1012789 w 1738838"/>
              <a:gd name="GluePoint23Y" fmla="*/ 473393 h 1746413"/>
              <a:gd name="GluePoint24X" fmla="*/ 869419 w 1738838"/>
              <a:gd name="GluePoint24Y" fmla="*/ 615681 h 1746413"/>
              <a:gd name="GluePoint25X" fmla="*/ 674652 w 1738838"/>
              <a:gd name="GluePoint25Y" fmla="*/ 537774 h 1746413"/>
              <a:gd name="GluePoint26X" fmla="*/ 253197 w 1738838"/>
              <a:gd name="GluePoint26Y" fmla="*/ 596745 h 1746413"/>
              <a:gd name="GluePoint27X" fmla="*/ 325694 w 1738838"/>
              <a:gd name="GluePoint27Y" fmla="*/ 643814 h 1746413"/>
              <a:gd name="GluePoint28X" fmla="*/ 542102 w 1738838"/>
              <a:gd name="GluePoint28Y" fmla="*/ 644896 h 1746413"/>
              <a:gd name="GluePoint29X" fmla="*/ 645978 w 1738838"/>
              <a:gd name="GluePoint29Y" fmla="*/ 750395 h 1746413"/>
              <a:gd name="GluePoint30X" fmla="*/ 300807 w 1738838"/>
              <a:gd name="GluePoint30Y" fmla="*/ 882404 h 1746413"/>
              <a:gd name="GluePoint31X" fmla="*/ 0 w 1738838"/>
              <a:gd name="GluePoint31Y" fmla="*/ 875912 h 1746413"/>
              <a:gd name="GluePoint32X" fmla="*/ 0 w 1738838"/>
              <a:gd name="GluePoint32Y" fmla="*/ 873206 h 1746413"/>
              <a:gd name="GluePoint33X" fmla="*/ 873206 w 1738838"/>
              <a:gd name="GluePoint33Y" fmla="*/ 0 h 17464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Lst>
            <a:rect l="textAreaLeft" t="textAreaTop" r="textAreaRight" b="textAreaBottom"/>
            <a:pathLst>
              <a:path w="1738838" h="1746413">
                <a:moveTo>
                  <a:pt x="868878" y="1143175"/>
                </a:moveTo>
                <a:cubicBezTo>
                  <a:pt x="1132355" y="1171849"/>
                  <a:pt x="1397454" y="1217295"/>
                  <a:pt x="1636044" y="1298448"/>
                </a:cubicBezTo>
                <a:cubicBezTo>
                  <a:pt x="1577073" y="1403406"/>
                  <a:pt x="1497543" y="1495379"/>
                  <a:pt x="1402324" y="1567876"/>
                </a:cubicBezTo>
                <a:cubicBezTo>
                  <a:pt x="1072301" y="1289791"/>
                  <a:pt x="868878" y="1143175"/>
                  <a:pt x="868878" y="1143175"/>
                </a:cubicBezTo>
                <a:close/>
                <a:moveTo>
                  <a:pt x="3246" y="947867"/>
                </a:moveTo>
                <a:cubicBezTo>
                  <a:pt x="18395" y="950572"/>
                  <a:pt x="33002" y="953818"/>
                  <a:pt x="47069" y="957605"/>
                </a:cubicBezTo>
                <a:cubicBezTo>
                  <a:pt x="522625" y="1092860"/>
                  <a:pt x="890519" y="1424506"/>
                  <a:pt x="1096106" y="1717739"/>
                </a:cubicBezTo>
                <a:cubicBezTo>
                  <a:pt x="1024692" y="1736133"/>
                  <a:pt x="950031" y="1746413"/>
                  <a:pt x="873206" y="1746413"/>
                </a:cubicBezTo>
                <a:cubicBezTo>
                  <a:pt x="416044" y="1746413"/>
                  <a:pt x="41117" y="1395291"/>
                  <a:pt x="3246" y="947867"/>
                </a:cubicBezTo>
                <a:close/>
                <a:moveTo>
                  <a:pt x="1625224" y="429569"/>
                </a:moveTo>
                <a:cubicBezTo>
                  <a:pt x="1683654" y="528576"/>
                  <a:pt x="1723148" y="640026"/>
                  <a:pt x="1738838" y="759050"/>
                </a:cubicBezTo>
                <a:cubicBezTo>
                  <a:pt x="1646323" y="843990"/>
                  <a:pt x="1402864" y="1016035"/>
                  <a:pt x="1124780" y="1050119"/>
                </a:cubicBezTo>
                <a:cubicBezTo>
                  <a:pt x="816399" y="1087991"/>
                  <a:pt x="474474" y="984115"/>
                  <a:pt x="474474" y="984115"/>
                </a:cubicBezTo>
                <a:cubicBezTo>
                  <a:pt x="755263" y="960310"/>
                  <a:pt x="1153995" y="892682"/>
                  <a:pt x="1625224" y="429569"/>
                </a:cubicBezTo>
                <a:close/>
                <a:moveTo>
                  <a:pt x="873206" y="0"/>
                </a:moveTo>
                <a:cubicBezTo>
                  <a:pt x="1080958" y="0"/>
                  <a:pt x="1271397" y="72497"/>
                  <a:pt x="1422342" y="193144"/>
                </a:cubicBezTo>
                <a:cubicBezTo>
                  <a:pt x="1372027" y="222900"/>
                  <a:pt x="1325499" y="256444"/>
                  <a:pt x="1280053" y="286200"/>
                </a:cubicBezTo>
                <a:cubicBezTo>
                  <a:pt x="1199982" y="219654"/>
                  <a:pt x="1092860" y="149863"/>
                  <a:pt x="982492" y="113614"/>
                </a:cubicBezTo>
                <a:cubicBezTo>
                  <a:pt x="822350" y="62217"/>
                  <a:pt x="622714" y="67086"/>
                  <a:pt x="502067" y="134173"/>
                </a:cubicBezTo>
                <a:lnTo>
                  <a:pt x="543725" y="185029"/>
                </a:lnTo>
                <a:lnTo>
                  <a:pt x="624878" y="175291"/>
                </a:lnTo>
                <a:cubicBezTo>
                  <a:pt x="729836" y="166093"/>
                  <a:pt x="826138" y="194767"/>
                  <a:pt x="901880" y="253197"/>
                </a:cubicBezTo>
                <a:cubicBezTo>
                  <a:pt x="996018" y="312710"/>
                  <a:pt x="1052284" y="398191"/>
                  <a:pt x="1012789" y="473393"/>
                </a:cubicBezTo>
                <a:cubicBezTo>
                  <a:pt x="982492" y="525872"/>
                  <a:pt x="938129" y="579433"/>
                  <a:pt x="869419" y="615681"/>
                </a:cubicBezTo>
                <a:cubicBezTo>
                  <a:pt x="807202" y="584302"/>
                  <a:pt x="744985" y="552923"/>
                  <a:pt x="674652" y="537774"/>
                </a:cubicBezTo>
                <a:cubicBezTo>
                  <a:pt x="506395" y="493951"/>
                  <a:pt x="367353" y="541020"/>
                  <a:pt x="253197" y="596745"/>
                </a:cubicBezTo>
                <a:cubicBezTo>
                  <a:pt x="269428" y="614599"/>
                  <a:pt x="298643" y="633535"/>
                  <a:pt x="325694" y="643814"/>
                </a:cubicBezTo>
                <a:cubicBezTo>
                  <a:pt x="385747" y="627583"/>
                  <a:pt x="473393" y="623255"/>
                  <a:pt x="542102" y="644896"/>
                </a:cubicBezTo>
                <a:cubicBezTo>
                  <a:pt x="596745" y="669783"/>
                  <a:pt x="649765" y="706031"/>
                  <a:pt x="645978" y="750395"/>
                </a:cubicBezTo>
                <a:cubicBezTo>
                  <a:pt x="607566" y="852648"/>
                  <a:pt x="445259" y="878076"/>
                  <a:pt x="300807" y="882404"/>
                </a:cubicBezTo>
                <a:cubicBezTo>
                  <a:pt x="205047" y="886191"/>
                  <a:pt x="101712" y="879699"/>
                  <a:pt x="0" y="875912"/>
                </a:cubicBezTo>
                <a:cubicBezTo>
                  <a:pt x="0" y="874830"/>
                  <a:pt x="0" y="874289"/>
                  <a:pt x="0" y="873206"/>
                </a:cubicBezTo>
                <a:cubicBezTo>
                  <a:pt x="0" y="391158"/>
                  <a:pt x="391157" y="0"/>
                  <a:pt x="873206" y="0"/>
                </a:cubicBezTo>
                <a:close/>
              </a:path>
            </a:pathLst>
          </a:custGeom>
          <a:solidFill>
            <a:schemeClr val="tx2"/>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224" name="Vrije vorm: vorm 23"/>
          <p:cNvSpPr/>
          <p:nvPr/>
        </p:nvSpPr>
        <p:spPr>
          <a:xfrm>
            <a:off x="923760" y="461880"/>
            <a:ext cx="761400" cy="199800"/>
          </a:xfrm>
          <a:custGeom>
            <a:avLst/>
            <a:gdLst>
              <a:gd name="textAreaLeft" fmla="*/ 0 w 761400"/>
              <a:gd name="textAreaRight" fmla="*/ 761760 w 761400"/>
              <a:gd name="textAreaTop" fmla="*/ 0 h 199800"/>
              <a:gd name="textAreaBottom" fmla="*/ 200160 h 199800"/>
              <a:gd name="GluePoint1X" fmla="*/ 1238936 w 3373761"/>
              <a:gd name="GluePoint1Y" fmla="*/ 554546 h 887274"/>
              <a:gd name="GluePoint2X" fmla="*/ 1238936 w 3373761"/>
              <a:gd name="GluePoint2Y" fmla="*/ 554802 h 887274"/>
              <a:gd name="GluePoint3X" fmla="*/ 1204175 w 3373761"/>
              <a:gd name="GluePoint3Y" fmla="*/ 571250 h 887274"/>
              <a:gd name="GluePoint4X" fmla="*/ 1161570 w 3373761"/>
              <a:gd name="GluePoint4Y" fmla="*/ 579433 h 887274"/>
              <a:gd name="GluePoint5X" fmla="*/ 1069055 w 3373761"/>
              <a:gd name="GluePoint5Y" fmla="*/ 592418 h 887274"/>
              <a:gd name="GluePoint6X" fmla="*/ 1026315 w 3373761"/>
              <a:gd name="GluePoint6Y" fmla="*/ 602697 h 887274"/>
              <a:gd name="GluePoint7X" fmla="*/ 989526 w 3373761"/>
              <a:gd name="GluePoint7Y" fmla="*/ 621092 h 887274"/>
              <a:gd name="GluePoint8X" fmla="*/ 964639 w 3373761"/>
              <a:gd name="GluePoint8Y" fmla="*/ 651389 h 887274"/>
              <a:gd name="GluePoint9X" fmla="*/ 955441 w 3373761"/>
              <a:gd name="GluePoint9Y" fmla="*/ 696835 h 887274"/>
              <a:gd name="GluePoint10X" fmla="*/ 968967 w 3373761"/>
              <a:gd name="GluePoint10Y" fmla="*/ 735788 h 887274"/>
              <a:gd name="GluePoint11X" fmla="*/ 1001428 w 3373761"/>
              <a:gd name="GluePoint11Y" fmla="*/ 760675 h 887274"/>
              <a:gd name="GluePoint12X" fmla="*/ 1043086 w 3373761"/>
              <a:gd name="GluePoint12Y" fmla="*/ 773659 h 887274"/>
              <a:gd name="GluePoint13X" fmla="*/ 1083663 w 3373761"/>
              <a:gd name="GluePoint13Y" fmla="*/ 777447 h 887274"/>
              <a:gd name="GluePoint14X" fmla="*/ 1133437 w 3373761"/>
              <a:gd name="GluePoint14Y" fmla="*/ 771495 h 887274"/>
              <a:gd name="GluePoint15X" fmla="*/ 1183752 w 3373761"/>
              <a:gd name="GluePoint15Y" fmla="*/ 750937 h 887274"/>
              <a:gd name="GluePoint16X" fmla="*/ 1223246 w 3373761"/>
              <a:gd name="GluePoint16Y" fmla="*/ 713606 h 887274"/>
              <a:gd name="GluePoint17X" fmla="*/ 1238936 w 3373761"/>
              <a:gd name="GluePoint17Y" fmla="*/ 658422 h 887274"/>
              <a:gd name="GluePoint18X" fmla="*/ 1238936 w 3373761"/>
              <a:gd name="GluePoint18Y" fmla="*/ 554802 h 887274"/>
              <a:gd name="GluePoint19X" fmla="*/ 1239477 w 3373761"/>
              <a:gd name="GluePoint19Y" fmla="*/ 554546 h 887274"/>
              <a:gd name="GluePoint20X" fmla="*/ 3072993 w 3373761"/>
              <a:gd name="GluePoint20Y" fmla="*/ 332187 h 887274"/>
              <a:gd name="GluePoint21X" fmla="*/ 3006448 w 3373761"/>
              <a:gd name="GluePoint21Y" fmla="*/ 345172 h 887274"/>
              <a:gd name="GluePoint22X" fmla="*/ 2955051 w 3373761"/>
              <a:gd name="GluePoint22Y" fmla="*/ 380338 h 887274"/>
              <a:gd name="GluePoint23X" fmla="*/ 2920967 w 3373761"/>
              <a:gd name="GluePoint23Y" fmla="*/ 433358 h 887274"/>
              <a:gd name="GluePoint24X" fmla="*/ 2906900 w 3373761"/>
              <a:gd name="GluePoint24Y" fmla="*/ 499362 h 887274"/>
              <a:gd name="GluePoint25X" fmla="*/ 3231512 w 3373761"/>
              <a:gd name="GluePoint25Y" fmla="*/ 499362 h 887274"/>
              <a:gd name="GluePoint26X" fmla="*/ 3217446 w 3373761"/>
              <a:gd name="GluePoint26Y" fmla="*/ 436063 h 887274"/>
              <a:gd name="GluePoint27X" fmla="*/ 3185525 w 3373761"/>
              <a:gd name="GluePoint27Y" fmla="*/ 383043 h 887274"/>
              <a:gd name="GluePoint28X" fmla="*/ 3136833 w 3373761"/>
              <a:gd name="GluePoint28Y" fmla="*/ 346254 h 887274"/>
              <a:gd name="GluePoint29X" fmla="*/ 3072993 w 3373761"/>
              <a:gd name="GluePoint29Y" fmla="*/ 332187 h 887274"/>
              <a:gd name="GluePoint30X" fmla="*/ 2180851 w 3373761"/>
              <a:gd name="GluePoint30Y" fmla="*/ 240213 h 887274"/>
              <a:gd name="GluePoint31X" fmla="*/ 2692115 w 3373761"/>
              <a:gd name="GluePoint31Y" fmla="*/ 240213 h 887274"/>
              <a:gd name="GluePoint32X" fmla="*/ 2692115 w 3373761"/>
              <a:gd name="GluePoint32Y" fmla="*/ 337597 h 887274"/>
              <a:gd name="GluePoint33X" fmla="*/ 2331796 w 3373761"/>
              <a:gd name="GluePoint33Y" fmla="*/ 760133 h 887274"/>
              <a:gd name="GluePoint34X" fmla="*/ 2710510 w 3373761"/>
              <a:gd name="GluePoint34Y" fmla="*/ 760133 h 887274"/>
              <a:gd name="GluePoint35X" fmla="*/ 2710510 w 3373761"/>
              <a:gd name="GluePoint35Y" fmla="*/ 869960 h 887274"/>
              <a:gd name="GluePoint36X" fmla="*/ 2156505 w 3373761"/>
              <a:gd name="GluePoint36Y" fmla="*/ 869960 h 887274"/>
              <a:gd name="GluePoint37X" fmla="*/ 2156505 w 3373761"/>
              <a:gd name="GluePoint37Y" fmla="*/ 772577 h 887274"/>
              <a:gd name="GluePoint38X" fmla="*/ 2504922 w 3373761"/>
              <a:gd name="GluePoint38Y" fmla="*/ 349499 h 887274"/>
              <a:gd name="GluePoint39X" fmla="*/ 2180851 w 3373761"/>
              <a:gd name="GluePoint39Y" fmla="*/ 349499 h 887274"/>
              <a:gd name="GluePoint40X" fmla="*/ 1123699 w 3373761"/>
              <a:gd name="GluePoint40Y" fmla="*/ 223442 h 887274"/>
              <a:gd name="GluePoint41X" fmla="*/ 1215131 w 3373761"/>
              <a:gd name="GluePoint41Y" fmla="*/ 233180 h 887274"/>
              <a:gd name="GluePoint42X" fmla="*/ 1296284 w 3373761"/>
              <a:gd name="GluePoint42Y" fmla="*/ 265101 h 887274"/>
              <a:gd name="GluePoint43X" fmla="*/ 1354173 w 3373761"/>
              <a:gd name="GluePoint43Y" fmla="*/ 321908 h 887274"/>
              <a:gd name="GluePoint44X" fmla="*/ 1376355 w 3373761"/>
              <a:gd name="GluePoint44Y" fmla="*/ 406307 h 887274"/>
              <a:gd name="GluePoint45X" fmla="*/ 1376355 w 3373761"/>
              <a:gd name="GluePoint45Y" fmla="*/ 729837 h 887274"/>
              <a:gd name="GluePoint46X" fmla="*/ 1378519 w 3373761"/>
              <a:gd name="GluePoint46Y" fmla="*/ 729837 h 887274"/>
              <a:gd name="GluePoint47X" fmla="*/ 1385011 w 3373761"/>
              <a:gd name="GluePoint47Y" fmla="*/ 766626 h 887274"/>
              <a:gd name="GluePoint48X" fmla="*/ 1410980 w 3373761"/>
              <a:gd name="GluePoint48Y" fmla="*/ 777447 h 887274"/>
              <a:gd name="GluePoint49X" fmla="*/ 1425588 w 3373761"/>
              <a:gd name="GluePoint49Y" fmla="*/ 777447 h 887274"/>
              <a:gd name="GluePoint50X" fmla="*/ 1445064 w 3373761"/>
              <a:gd name="GluePoint50Y" fmla="*/ 775283 h 887274"/>
              <a:gd name="GluePoint51X" fmla="*/ 1445064 w 3373761"/>
              <a:gd name="GluePoint51Y" fmla="*/ 871584 h 887274"/>
              <a:gd name="GluePoint52X" fmla="*/ 1426129 w 3373761"/>
              <a:gd name="GluePoint52Y" fmla="*/ 876994 h 887274"/>
              <a:gd name="GluePoint53X" fmla="*/ 1402324 w 3373761"/>
              <a:gd name="GluePoint53Y" fmla="*/ 882405 h 887274"/>
              <a:gd name="GluePoint54X" fmla="*/ 1377978 w 3373761"/>
              <a:gd name="GluePoint54Y" fmla="*/ 886192 h 887274"/>
              <a:gd name="GluePoint55X" fmla="*/ 1357419 w 3373761"/>
              <a:gd name="GluePoint55Y" fmla="*/ 887274 h 887274"/>
              <a:gd name="GluePoint56X" fmla="*/ 1286545 w 3373761"/>
              <a:gd name="GluePoint56Y" fmla="*/ 869961 h 887274"/>
              <a:gd name="GluePoint57X" fmla="*/ 1249756 w 3373761"/>
              <a:gd name="GluePoint57Y" fmla="*/ 810449 h 887274"/>
              <a:gd name="GluePoint58X" fmla="*/ 1148044 w 3373761"/>
              <a:gd name="GluePoint58Y" fmla="*/ 868879 h 887274"/>
              <a:gd name="GluePoint59X" fmla="*/ 1031725 w 3373761"/>
              <a:gd name="GluePoint59Y" fmla="*/ 887274 h 887274"/>
              <a:gd name="GluePoint60X" fmla="*/ 950031 w 3373761"/>
              <a:gd name="GluePoint60Y" fmla="*/ 875912 h 887274"/>
              <a:gd name="GluePoint61X" fmla="*/ 881322 w 3373761"/>
              <a:gd name="GluePoint61Y" fmla="*/ 841828 h 887274"/>
              <a:gd name="GluePoint62X" fmla="*/ 833712 w 3373761"/>
              <a:gd name="GluePoint62Y" fmla="*/ 784480 h 887274"/>
              <a:gd name="GluePoint63X" fmla="*/ 815858 w 3373761"/>
              <a:gd name="GluePoint63Y" fmla="*/ 703327 h 887274"/>
              <a:gd name="GluePoint64X" fmla="*/ 836958 w 3373761"/>
              <a:gd name="GluePoint64Y" fmla="*/ 608107 h 887274"/>
              <a:gd name="GluePoint65X" fmla="*/ 893224 w 3373761"/>
              <a:gd name="GluePoint65Y" fmla="*/ 550759 h 887274"/>
              <a:gd name="GluePoint66X" fmla="*/ 971131 w 3373761"/>
              <a:gd name="GluePoint66Y" fmla="*/ 521003 h 887274"/>
              <a:gd name="GluePoint67X" fmla="*/ 1058235 w 3373761"/>
              <a:gd name="GluePoint67Y" fmla="*/ 506937 h 887274"/>
              <a:gd name="GluePoint68X" fmla="*/ 1130191 w 3373761"/>
              <a:gd name="GluePoint68Y" fmla="*/ 496657 h 887274"/>
              <a:gd name="GluePoint69X" fmla="*/ 1190244 w 3373761"/>
              <a:gd name="GluePoint69Y" fmla="*/ 486378 h 887274"/>
              <a:gd name="GluePoint70X" fmla="*/ 1231903 w 3373761"/>
              <a:gd name="GluePoint70Y" fmla="*/ 463655 h 887274"/>
              <a:gd name="GluePoint71X" fmla="*/ 1247051 w 3373761"/>
              <a:gd name="GluePoint71Y" fmla="*/ 418209 h 887274"/>
              <a:gd name="GluePoint72X" fmla="*/ 1234066 w 3373761"/>
              <a:gd name="GluePoint72Y" fmla="*/ 374387 h 887274"/>
              <a:gd name="GluePoint73X" fmla="*/ 1202146 w 3373761"/>
              <a:gd name="GluePoint73Y" fmla="*/ 348418 h 887274"/>
              <a:gd name="GluePoint74X" fmla="*/ 1159947 w 3373761"/>
              <a:gd name="GluePoint74Y" fmla="*/ 335974 h 887274"/>
              <a:gd name="GluePoint75X" fmla="*/ 1116124 w 3373761"/>
              <a:gd name="GluePoint75Y" fmla="*/ 332728 h 887274"/>
              <a:gd name="GluePoint76X" fmla="*/ 1019823 w 3373761"/>
              <a:gd name="GluePoint76Y" fmla="*/ 357074 h 887274"/>
              <a:gd name="GluePoint77X" fmla="*/ 977082 w 3373761"/>
              <a:gd name="GluePoint77Y" fmla="*/ 432817 h 887274"/>
              <a:gd name="GluePoint78X" fmla="*/ 838040 w 3373761"/>
              <a:gd name="GluePoint78Y" fmla="*/ 432817 h 887274"/>
              <a:gd name="GluePoint79X" fmla="*/ 867255 w 3373761"/>
              <a:gd name="GluePoint79Y" fmla="*/ 331646 h 887274"/>
              <a:gd name="GluePoint80X" fmla="*/ 932177 w 3373761"/>
              <a:gd name="GluePoint80Y" fmla="*/ 267265 h 887274"/>
              <a:gd name="GluePoint81X" fmla="*/ 1021446 w 3373761"/>
              <a:gd name="GluePoint81Y" fmla="*/ 233180 h 887274"/>
              <a:gd name="GluePoint82X" fmla="*/ 1123699 w 3373761"/>
              <a:gd name="GluePoint82Y" fmla="*/ 223442 h 887274"/>
              <a:gd name="GluePoint83X" fmla="*/ 3074075 w 3373761"/>
              <a:gd name="GluePoint83Y" fmla="*/ 222901 h 887274"/>
              <a:gd name="GluePoint84X" fmla="*/ 3207166 w 3373761"/>
              <a:gd name="GluePoint84Y" fmla="*/ 253739 h 887274"/>
              <a:gd name="GluePoint85X" fmla="*/ 3305091 w 3373761"/>
              <a:gd name="GluePoint85Y" fmla="*/ 335974 h 887274"/>
              <a:gd name="GluePoint86X" fmla="*/ 3361898 w 3373761"/>
              <a:gd name="GluePoint86Y" fmla="*/ 453376 h 887274"/>
              <a:gd name="GluePoint87X" fmla="*/ 3371095 w 3373761"/>
              <a:gd name="GluePoint87Y" fmla="*/ 590254 h 887274"/>
              <a:gd name="GluePoint88X" fmla="*/ 2907982 w 3373761"/>
              <a:gd name="GluePoint88Y" fmla="*/ 590254 h 887274"/>
              <a:gd name="GluePoint89X" fmla="*/ 2907982 w 3373761"/>
              <a:gd name="GluePoint89Y" fmla="*/ 590795 h 887274"/>
              <a:gd name="GluePoint90X" fmla="*/ 2918262 w 3373761"/>
              <a:gd name="GluePoint90Y" fmla="*/ 661668 h 887274"/>
              <a:gd name="GluePoint91X" fmla="*/ 2949099 w 3373761"/>
              <a:gd name="GluePoint91Y" fmla="*/ 721181 h 887274"/>
              <a:gd name="GluePoint92X" fmla="*/ 3001578 w 3373761"/>
              <a:gd name="GluePoint92Y" fmla="*/ 761757 h 887274"/>
              <a:gd name="GluePoint93X" fmla="*/ 3077321 w 3373761"/>
              <a:gd name="GluePoint93Y" fmla="*/ 776906 h 887274"/>
              <a:gd name="GluePoint94X" fmla="*/ 3175246 w 3373761"/>
              <a:gd name="GluePoint94Y" fmla="*/ 750937 h 887274"/>
              <a:gd name="GluePoint95X" fmla="*/ 3230430 w 3373761"/>
              <a:gd name="GluePoint95Y" fmla="*/ 672489 h 887274"/>
              <a:gd name="GluePoint96X" fmla="*/ 3361898 w 3373761"/>
              <a:gd name="GluePoint96Y" fmla="*/ 672489 h 887274"/>
              <a:gd name="GluePoint97X" fmla="*/ 3324027 w 3373761"/>
              <a:gd name="GluePoint97Y" fmla="*/ 763921 h 887274"/>
              <a:gd name="GluePoint98X" fmla="*/ 3259645 w 3373761"/>
              <a:gd name="GluePoint98Y" fmla="*/ 831549 h 887274"/>
              <a:gd name="GluePoint99X" fmla="*/ 3175246 w 3373761"/>
              <a:gd name="GluePoint99Y" fmla="*/ 873207 h 887274"/>
              <a:gd name="GluePoint100X" fmla="*/ 3077321 w 3373761"/>
              <a:gd name="GluePoint100Y" fmla="*/ 887274 h 887274"/>
              <a:gd name="GluePoint101X" fmla="*/ 2945853 w 3373761"/>
              <a:gd name="GluePoint101Y" fmla="*/ 862928 h 887274"/>
              <a:gd name="GluePoint102X" fmla="*/ 2849011 w 3373761"/>
              <a:gd name="GluePoint102Y" fmla="*/ 794759 h 887274"/>
              <a:gd name="GluePoint103X" fmla="*/ 2789498 w 3373761"/>
              <a:gd name="GluePoint103Y" fmla="*/ 689801 h 887274"/>
              <a:gd name="GluePoint104X" fmla="*/ 2769481 w 3373761"/>
              <a:gd name="GluePoint104Y" fmla="*/ 555628 h 887274"/>
              <a:gd name="GluePoint105X" fmla="*/ 2790581 w 3373761"/>
              <a:gd name="GluePoint105Y" fmla="*/ 428489 h 887274"/>
              <a:gd name="GluePoint106X" fmla="*/ 2851716 w 3373761"/>
              <a:gd name="GluePoint106Y" fmla="*/ 322449 h 887274"/>
              <a:gd name="GluePoint107X" fmla="*/ 2947476 w 3373761"/>
              <a:gd name="GluePoint107Y" fmla="*/ 249952 h 887274"/>
              <a:gd name="GluePoint108X" fmla="*/ 3074075 w 3373761"/>
              <a:gd name="GluePoint108Y" fmla="*/ 222901 h 887274"/>
              <a:gd name="GluePoint109X" fmla="*/ 1845419 w 3373761"/>
              <a:gd name="GluePoint109Y" fmla="*/ 222901 h 887274"/>
              <a:gd name="GluePoint110X" fmla="*/ 2008807 w 3373761"/>
              <a:gd name="GluePoint110Y" fmla="*/ 276462 h 887274"/>
              <a:gd name="GluePoint111X" fmla="*/ 2068319 w 3373761"/>
              <a:gd name="GluePoint111Y" fmla="*/ 437145 h 887274"/>
              <a:gd name="GluePoint112X" fmla="*/ 2068319 w 3373761"/>
              <a:gd name="GluePoint112Y" fmla="*/ 869420 h 887274"/>
              <a:gd name="GluePoint113X" fmla="*/ 1929277 w 3373761"/>
              <a:gd name="GluePoint113Y" fmla="*/ 869420 h 887274"/>
              <a:gd name="GluePoint114X" fmla="*/ 1929277 w 3373761"/>
              <a:gd name="GluePoint114Y" fmla="*/ 473934 h 887274"/>
              <a:gd name="GluePoint115X" fmla="*/ 1897357 w 3373761"/>
              <a:gd name="GluePoint115Y" fmla="*/ 366271 h 887274"/>
              <a:gd name="GluePoint116X" fmla="*/ 1805925 w 3373761"/>
              <a:gd name="GluePoint116Y" fmla="*/ 332728 h 887274"/>
              <a:gd name="GluePoint117X" fmla="*/ 1742625 w 3373761"/>
              <a:gd name="GluePoint117Y" fmla="*/ 345713 h 887274"/>
              <a:gd name="GluePoint118X" fmla="*/ 1695016 w 3373761"/>
              <a:gd name="GluePoint118Y" fmla="*/ 380879 h 887274"/>
              <a:gd name="GluePoint119X" fmla="*/ 1664719 w 3373761"/>
              <a:gd name="GluePoint119Y" fmla="*/ 433899 h 887274"/>
              <a:gd name="GluePoint120X" fmla="*/ 1653898 w 3373761"/>
              <a:gd name="GluePoint120Y" fmla="*/ 498280 h 887274"/>
              <a:gd name="GluePoint121X" fmla="*/ 1653898 w 3373761"/>
              <a:gd name="GluePoint121Y" fmla="*/ 869961 h 887274"/>
              <a:gd name="GluePoint122X" fmla="*/ 1514856 w 3373761"/>
              <a:gd name="GluePoint122Y" fmla="*/ 869961 h 887274"/>
              <a:gd name="GluePoint123X" fmla="*/ 1514856 w 3373761"/>
              <a:gd name="GluePoint123Y" fmla="*/ 240214 h 887274"/>
              <a:gd name="GluePoint124X" fmla="*/ 1515938 w 3373761"/>
              <a:gd name="GluePoint124Y" fmla="*/ 240214 h 887274"/>
              <a:gd name="GluePoint125X" fmla="*/ 1647406 w 3373761"/>
              <a:gd name="GluePoint125Y" fmla="*/ 240214 h 887274"/>
              <a:gd name="GluePoint126X" fmla="*/ 1647406 w 3373761"/>
              <a:gd name="GluePoint126Y" fmla="*/ 332728 h 887274"/>
              <a:gd name="GluePoint127X" fmla="*/ 1649570 w 3373761"/>
              <a:gd name="GluePoint127Y" fmla="*/ 334892 h 887274"/>
              <a:gd name="GluePoint128X" fmla="*/ 1732346 w 3373761"/>
              <a:gd name="GluePoint128Y" fmla="*/ 252657 h 887274"/>
              <a:gd name="GluePoint129X" fmla="*/ 1845419 w 3373761"/>
              <a:gd name="GluePoint129Y" fmla="*/ 222901 h 887274"/>
              <a:gd name="GluePoint130X" fmla="*/ 0 w 3373761"/>
              <a:gd name="GluePoint130Y" fmla="*/ 0 h 887274"/>
              <a:gd name="GluePoint131X" fmla="*/ 152568 w 3373761"/>
              <a:gd name="GluePoint131Y" fmla="*/ 0 h 887274"/>
              <a:gd name="GluePoint132X" fmla="*/ 152568 w 3373761"/>
              <a:gd name="GluePoint132Y" fmla="*/ 346253 h 887274"/>
              <a:gd name="GluePoint133X" fmla="*/ 548053 w 3373761"/>
              <a:gd name="GluePoint133Y" fmla="*/ 346253 h 887274"/>
              <a:gd name="GluePoint134X" fmla="*/ 548053 w 3373761"/>
              <a:gd name="GluePoint134Y" fmla="*/ 0 h 887274"/>
              <a:gd name="GluePoint135X" fmla="*/ 700621 w 3373761"/>
              <a:gd name="GluePoint135Y" fmla="*/ 0 h 887274"/>
              <a:gd name="GluePoint136X" fmla="*/ 700621 w 3373761"/>
              <a:gd name="GluePoint136Y" fmla="*/ 869960 h 887274"/>
              <a:gd name="GluePoint137X" fmla="*/ 548053 w 3373761"/>
              <a:gd name="GluePoint137Y" fmla="*/ 869960 h 887274"/>
              <a:gd name="GluePoint138X" fmla="*/ 548053 w 3373761"/>
              <a:gd name="GluePoint138Y" fmla="*/ 477721 h 887274"/>
              <a:gd name="GluePoint139X" fmla="*/ 152568 w 3373761"/>
              <a:gd name="GluePoint139Y" fmla="*/ 477721 h 887274"/>
              <a:gd name="GluePoint140X" fmla="*/ 152568 w 3373761"/>
              <a:gd name="GluePoint140Y" fmla="*/ 869960 h 887274"/>
              <a:gd name="GluePoint141X" fmla="*/ 0 w 3373761"/>
              <a:gd name="GluePoint141Y" fmla="*/ 869960 h 887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 ang="0">
                <a:pos x="GluePoint78X" y="GluePoint78Y"/>
              </a:cxn>
              <a:cxn ang="0">
                <a:pos x="GluePoint79X" y="GluePoint79Y"/>
              </a:cxn>
              <a:cxn ang="0">
                <a:pos x="GluePoint80X" y="GluePoint80Y"/>
              </a:cxn>
              <a:cxn ang="0">
                <a:pos x="GluePoint81X" y="GluePoint81Y"/>
              </a:cxn>
              <a:cxn ang="0">
                <a:pos x="GluePoint82X" y="GluePoint82Y"/>
              </a:cxn>
              <a:cxn ang="0">
                <a:pos x="GluePoint83X" y="GluePoint83Y"/>
              </a:cxn>
              <a:cxn ang="0">
                <a:pos x="GluePoint84X" y="GluePoint84Y"/>
              </a:cxn>
              <a:cxn ang="0">
                <a:pos x="GluePoint85X" y="GluePoint85Y"/>
              </a:cxn>
              <a:cxn ang="0">
                <a:pos x="GluePoint86X" y="GluePoint86Y"/>
              </a:cxn>
              <a:cxn ang="0">
                <a:pos x="GluePoint87X" y="GluePoint87Y"/>
              </a:cxn>
              <a:cxn ang="0">
                <a:pos x="GluePoint88X" y="GluePoint88Y"/>
              </a:cxn>
              <a:cxn ang="0">
                <a:pos x="GluePoint89X" y="GluePoint89Y"/>
              </a:cxn>
              <a:cxn ang="0">
                <a:pos x="GluePoint90X" y="GluePoint90Y"/>
              </a:cxn>
              <a:cxn ang="0">
                <a:pos x="GluePoint91X" y="GluePoint91Y"/>
              </a:cxn>
              <a:cxn ang="0">
                <a:pos x="GluePoint92X" y="GluePoint92Y"/>
              </a:cxn>
              <a:cxn ang="0">
                <a:pos x="GluePoint93X" y="GluePoint93Y"/>
              </a:cxn>
              <a:cxn ang="0">
                <a:pos x="GluePoint94X" y="GluePoint94Y"/>
              </a:cxn>
              <a:cxn ang="0">
                <a:pos x="GluePoint95X" y="GluePoint95Y"/>
              </a:cxn>
              <a:cxn ang="0">
                <a:pos x="GluePoint96X" y="GluePoint96Y"/>
              </a:cxn>
              <a:cxn ang="0">
                <a:pos x="GluePoint97X" y="GluePoint97Y"/>
              </a:cxn>
              <a:cxn ang="0">
                <a:pos x="GluePoint98X" y="GluePoint98Y"/>
              </a:cxn>
              <a:cxn ang="0">
                <a:pos x="GluePoint99X" y="GluePoint99Y"/>
              </a:cxn>
              <a:cxn ang="0">
                <a:pos x="GluePoint100X" y="GluePoint100Y"/>
              </a:cxn>
              <a:cxn ang="0">
                <a:pos x="GluePoint101X" y="GluePoint101Y"/>
              </a:cxn>
              <a:cxn ang="0">
                <a:pos x="GluePoint102X" y="GluePoint102Y"/>
              </a:cxn>
              <a:cxn ang="0">
                <a:pos x="GluePoint103X" y="GluePoint103Y"/>
              </a:cxn>
              <a:cxn ang="0">
                <a:pos x="GluePoint104X" y="GluePoint104Y"/>
              </a:cxn>
              <a:cxn ang="0">
                <a:pos x="GluePoint105X" y="GluePoint105Y"/>
              </a:cxn>
              <a:cxn ang="0">
                <a:pos x="GluePoint106X" y="GluePoint106Y"/>
              </a:cxn>
              <a:cxn ang="0">
                <a:pos x="GluePoint107X" y="GluePoint107Y"/>
              </a:cxn>
              <a:cxn ang="0">
                <a:pos x="GluePoint108X" y="GluePoint108Y"/>
              </a:cxn>
              <a:cxn ang="0">
                <a:pos x="GluePoint109X" y="GluePoint109Y"/>
              </a:cxn>
              <a:cxn ang="0">
                <a:pos x="GluePoint110X" y="GluePoint110Y"/>
              </a:cxn>
              <a:cxn ang="0">
                <a:pos x="GluePoint111X" y="GluePoint111Y"/>
              </a:cxn>
              <a:cxn ang="0">
                <a:pos x="GluePoint112X" y="GluePoint112Y"/>
              </a:cxn>
              <a:cxn ang="0">
                <a:pos x="GluePoint113X" y="GluePoint113Y"/>
              </a:cxn>
              <a:cxn ang="0">
                <a:pos x="GluePoint114X" y="GluePoint114Y"/>
              </a:cxn>
              <a:cxn ang="0">
                <a:pos x="GluePoint115X" y="GluePoint115Y"/>
              </a:cxn>
              <a:cxn ang="0">
                <a:pos x="GluePoint116X" y="GluePoint116Y"/>
              </a:cxn>
              <a:cxn ang="0">
                <a:pos x="GluePoint117X" y="GluePoint117Y"/>
              </a:cxn>
              <a:cxn ang="0">
                <a:pos x="GluePoint118X" y="GluePoint118Y"/>
              </a:cxn>
              <a:cxn ang="0">
                <a:pos x="GluePoint119X" y="GluePoint119Y"/>
              </a:cxn>
              <a:cxn ang="0">
                <a:pos x="GluePoint120X" y="GluePoint120Y"/>
              </a:cxn>
              <a:cxn ang="0">
                <a:pos x="GluePoint121X" y="GluePoint121Y"/>
              </a:cxn>
              <a:cxn ang="0">
                <a:pos x="GluePoint122X" y="GluePoint122Y"/>
              </a:cxn>
              <a:cxn ang="0">
                <a:pos x="GluePoint123X" y="GluePoint123Y"/>
              </a:cxn>
              <a:cxn ang="0">
                <a:pos x="GluePoint124X" y="GluePoint124Y"/>
              </a:cxn>
              <a:cxn ang="0">
                <a:pos x="GluePoint125X" y="GluePoint125Y"/>
              </a:cxn>
              <a:cxn ang="0">
                <a:pos x="GluePoint126X" y="GluePoint126Y"/>
              </a:cxn>
              <a:cxn ang="0">
                <a:pos x="GluePoint127X" y="GluePoint127Y"/>
              </a:cxn>
              <a:cxn ang="0">
                <a:pos x="GluePoint128X" y="GluePoint128Y"/>
              </a:cxn>
              <a:cxn ang="0">
                <a:pos x="GluePoint129X" y="GluePoint129Y"/>
              </a:cxn>
              <a:cxn ang="0">
                <a:pos x="GluePoint130X" y="GluePoint130Y"/>
              </a:cxn>
              <a:cxn ang="0">
                <a:pos x="GluePoint131X" y="GluePoint131Y"/>
              </a:cxn>
              <a:cxn ang="0">
                <a:pos x="GluePoint132X" y="GluePoint132Y"/>
              </a:cxn>
              <a:cxn ang="0">
                <a:pos x="GluePoint133X" y="GluePoint133Y"/>
              </a:cxn>
              <a:cxn ang="0">
                <a:pos x="GluePoint134X" y="GluePoint134Y"/>
              </a:cxn>
              <a:cxn ang="0">
                <a:pos x="GluePoint135X" y="GluePoint135Y"/>
              </a:cxn>
              <a:cxn ang="0">
                <a:pos x="GluePoint136X" y="GluePoint136Y"/>
              </a:cxn>
              <a:cxn ang="0">
                <a:pos x="GluePoint137X" y="GluePoint137Y"/>
              </a:cxn>
              <a:cxn ang="0">
                <a:pos x="GluePoint138X" y="GluePoint138Y"/>
              </a:cxn>
              <a:cxn ang="0">
                <a:pos x="GluePoint139X" y="GluePoint139Y"/>
              </a:cxn>
              <a:cxn ang="0">
                <a:pos x="GluePoint140X" y="GluePoint140Y"/>
              </a:cxn>
              <a:cxn ang="0">
                <a:pos x="GluePoint141X" y="GluePoint141Y"/>
              </a:cxn>
            </a:cxnLst>
            <a:rect l="textAreaLeft" t="textAreaTop" r="textAreaRight" b="textAreaBottom"/>
            <a:pathLst>
              <a:path w="3373761" h="887274">
                <a:moveTo>
                  <a:pt x="1238936" y="554546"/>
                </a:moveTo>
                <a:lnTo>
                  <a:pt x="1238936" y="554802"/>
                </a:lnTo>
                <a:lnTo>
                  <a:pt x="1204175" y="571250"/>
                </a:lnTo>
                <a:cubicBezTo>
                  <a:pt x="1191191" y="575376"/>
                  <a:pt x="1176989" y="578081"/>
                  <a:pt x="1161570" y="579433"/>
                </a:cubicBezTo>
                <a:cubicBezTo>
                  <a:pt x="1130732" y="582138"/>
                  <a:pt x="1099894" y="586467"/>
                  <a:pt x="1069055" y="592418"/>
                </a:cubicBezTo>
                <a:cubicBezTo>
                  <a:pt x="1054448" y="595123"/>
                  <a:pt x="1040381" y="598369"/>
                  <a:pt x="1026315" y="602697"/>
                </a:cubicBezTo>
                <a:cubicBezTo>
                  <a:pt x="1012248" y="607025"/>
                  <a:pt x="1000346" y="613518"/>
                  <a:pt x="989526" y="621092"/>
                </a:cubicBezTo>
                <a:cubicBezTo>
                  <a:pt x="978705" y="628666"/>
                  <a:pt x="970590" y="638945"/>
                  <a:pt x="964639" y="651389"/>
                </a:cubicBezTo>
                <a:cubicBezTo>
                  <a:pt x="958687" y="663832"/>
                  <a:pt x="955441" y="678981"/>
                  <a:pt x="955441" y="696835"/>
                </a:cubicBezTo>
                <a:cubicBezTo>
                  <a:pt x="955441" y="712524"/>
                  <a:pt x="959770" y="725509"/>
                  <a:pt x="968967" y="735788"/>
                </a:cubicBezTo>
                <a:cubicBezTo>
                  <a:pt x="977623" y="746608"/>
                  <a:pt x="988444" y="754724"/>
                  <a:pt x="1001428" y="760675"/>
                </a:cubicBezTo>
                <a:cubicBezTo>
                  <a:pt x="1013872" y="766626"/>
                  <a:pt x="1027938" y="770954"/>
                  <a:pt x="1043086" y="773659"/>
                </a:cubicBezTo>
                <a:cubicBezTo>
                  <a:pt x="1058235" y="776365"/>
                  <a:pt x="1071760" y="777447"/>
                  <a:pt x="1083663" y="777447"/>
                </a:cubicBezTo>
                <a:cubicBezTo>
                  <a:pt x="1098811" y="777447"/>
                  <a:pt x="1115583" y="775283"/>
                  <a:pt x="1133437" y="771495"/>
                </a:cubicBezTo>
                <a:cubicBezTo>
                  <a:pt x="1151290" y="767708"/>
                  <a:pt x="1168062" y="760675"/>
                  <a:pt x="1183752" y="750937"/>
                </a:cubicBezTo>
                <a:cubicBezTo>
                  <a:pt x="1199441" y="741198"/>
                  <a:pt x="1212967" y="728755"/>
                  <a:pt x="1223246" y="713606"/>
                </a:cubicBezTo>
                <a:cubicBezTo>
                  <a:pt x="1233526" y="698458"/>
                  <a:pt x="1238936" y="680063"/>
                  <a:pt x="1238936" y="658422"/>
                </a:cubicBezTo>
                <a:lnTo>
                  <a:pt x="1238936" y="554802"/>
                </a:lnTo>
                <a:lnTo>
                  <a:pt x="1239477" y="554546"/>
                </a:lnTo>
                <a:close/>
                <a:moveTo>
                  <a:pt x="3072993" y="332187"/>
                </a:moveTo>
                <a:cubicBezTo>
                  <a:pt x="3048647" y="332187"/>
                  <a:pt x="3026466" y="336515"/>
                  <a:pt x="3006448" y="345172"/>
                </a:cubicBezTo>
                <a:cubicBezTo>
                  <a:pt x="2986430" y="353828"/>
                  <a:pt x="2969658" y="365730"/>
                  <a:pt x="2955051" y="380338"/>
                </a:cubicBezTo>
                <a:cubicBezTo>
                  <a:pt x="2940984" y="395486"/>
                  <a:pt x="2929623" y="412799"/>
                  <a:pt x="2920967" y="433358"/>
                </a:cubicBezTo>
                <a:cubicBezTo>
                  <a:pt x="2912310" y="453917"/>
                  <a:pt x="2907982" y="475557"/>
                  <a:pt x="2906900" y="499362"/>
                </a:cubicBezTo>
                <a:lnTo>
                  <a:pt x="3231512" y="499362"/>
                </a:lnTo>
                <a:cubicBezTo>
                  <a:pt x="3229889" y="477721"/>
                  <a:pt x="3225020" y="456081"/>
                  <a:pt x="3217446" y="436063"/>
                </a:cubicBezTo>
                <a:cubicBezTo>
                  <a:pt x="3209871" y="416045"/>
                  <a:pt x="3199051" y="398192"/>
                  <a:pt x="3185525" y="383043"/>
                </a:cubicBezTo>
                <a:cubicBezTo>
                  <a:pt x="3172000" y="367894"/>
                  <a:pt x="3155769" y="355992"/>
                  <a:pt x="3136833" y="346254"/>
                </a:cubicBezTo>
                <a:cubicBezTo>
                  <a:pt x="3117898" y="337056"/>
                  <a:pt x="3096257" y="332187"/>
                  <a:pt x="3072993" y="332187"/>
                </a:cubicBezTo>
                <a:close/>
                <a:moveTo>
                  <a:pt x="2180851" y="240213"/>
                </a:moveTo>
                <a:lnTo>
                  <a:pt x="2692115" y="240213"/>
                </a:lnTo>
                <a:lnTo>
                  <a:pt x="2692115" y="337597"/>
                </a:lnTo>
                <a:lnTo>
                  <a:pt x="2331796" y="760133"/>
                </a:lnTo>
                <a:lnTo>
                  <a:pt x="2710510" y="760133"/>
                </a:lnTo>
                <a:lnTo>
                  <a:pt x="2710510" y="869960"/>
                </a:lnTo>
                <a:lnTo>
                  <a:pt x="2156505" y="869960"/>
                </a:lnTo>
                <a:lnTo>
                  <a:pt x="2156505" y="772577"/>
                </a:lnTo>
                <a:lnTo>
                  <a:pt x="2504922" y="349499"/>
                </a:lnTo>
                <a:lnTo>
                  <a:pt x="2180851" y="349499"/>
                </a:lnTo>
                <a:close/>
                <a:moveTo>
                  <a:pt x="1123699" y="223442"/>
                </a:moveTo>
                <a:cubicBezTo>
                  <a:pt x="1154537" y="223442"/>
                  <a:pt x="1184834" y="226688"/>
                  <a:pt x="1215131" y="233180"/>
                </a:cubicBezTo>
                <a:cubicBezTo>
                  <a:pt x="1244887" y="239673"/>
                  <a:pt x="1271938" y="250493"/>
                  <a:pt x="1296284" y="265101"/>
                </a:cubicBezTo>
                <a:cubicBezTo>
                  <a:pt x="1320089" y="279708"/>
                  <a:pt x="1339565" y="298644"/>
                  <a:pt x="1354173" y="321908"/>
                </a:cubicBezTo>
                <a:cubicBezTo>
                  <a:pt x="1368781" y="345172"/>
                  <a:pt x="1376355" y="373305"/>
                  <a:pt x="1376355" y="406307"/>
                </a:cubicBezTo>
                <a:lnTo>
                  <a:pt x="1376355" y="729837"/>
                </a:lnTo>
                <a:lnTo>
                  <a:pt x="1378519" y="729837"/>
                </a:lnTo>
                <a:cubicBezTo>
                  <a:pt x="1378519" y="747150"/>
                  <a:pt x="1380683" y="759052"/>
                  <a:pt x="1385011" y="766626"/>
                </a:cubicBezTo>
                <a:cubicBezTo>
                  <a:pt x="1389339" y="773659"/>
                  <a:pt x="1397996" y="777447"/>
                  <a:pt x="1410980" y="777447"/>
                </a:cubicBezTo>
                <a:lnTo>
                  <a:pt x="1425588" y="777447"/>
                </a:lnTo>
                <a:cubicBezTo>
                  <a:pt x="1431539" y="777447"/>
                  <a:pt x="1438031" y="776906"/>
                  <a:pt x="1445064" y="775283"/>
                </a:cubicBezTo>
                <a:lnTo>
                  <a:pt x="1445064" y="871584"/>
                </a:lnTo>
                <a:cubicBezTo>
                  <a:pt x="1440195" y="873207"/>
                  <a:pt x="1433703" y="874830"/>
                  <a:pt x="1426129" y="876994"/>
                </a:cubicBezTo>
                <a:cubicBezTo>
                  <a:pt x="1418554" y="879158"/>
                  <a:pt x="1410439" y="880781"/>
                  <a:pt x="1402324" y="882405"/>
                </a:cubicBezTo>
                <a:cubicBezTo>
                  <a:pt x="1394209" y="884028"/>
                  <a:pt x="1386093" y="885110"/>
                  <a:pt x="1377978" y="886192"/>
                </a:cubicBezTo>
                <a:cubicBezTo>
                  <a:pt x="1369863" y="887274"/>
                  <a:pt x="1362829" y="887274"/>
                  <a:pt x="1357419" y="887274"/>
                </a:cubicBezTo>
                <a:cubicBezTo>
                  <a:pt x="1328745" y="887274"/>
                  <a:pt x="1305481" y="881323"/>
                  <a:pt x="1286545" y="869961"/>
                </a:cubicBezTo>
                <a:cubicBezTo>
                  <a:pt x="1267610" y="858600"/>
                  <a:pt x="1255707" y="838582"/>
                  <a:pt x="1249756" y="810449"/>
                </a:cubicBezTo>
                <a:cubicBezTo>
                  <a:pt x="1222164" y="837500"/>
                  <a:pt x="1188080" y="856977"/>
                  <a:pt x="1148044" y="868879"/>
                </a:cubicBezTo>
                <a:cubicBezTo>
                  <a:pt x="1108009" y="880781"/>
                  <a:pt x="1069055" y="887274"/>
                  <a:pt x="1031725" y="887274"/>
                </a:cubicBezTo>
                <a:cubicBezTo>
                  <a:pt x="1003051" y="887274"/>
                  <a:pt x="976000" y="883487"/>
                  <a:pt x="950031" y="875912"/>
                </a:cubicBezTo>
                <a:cubicBezTo>
                  <a:pt x="924062" y="868338"/>
                  <a:pt x="901339" y="856977"/>
                  <a:pt x="881322" y="841828"/>
                </a:cubicBezTo>
                <a:cubicBezTo>
                  <a:pt x="861304" y="826679"/>
                  <a:pt x="845614" y="807744"/>
                  <a:pt x="833712" y="784480"/>
                </a:cubicBezTo>
                <a:cubicBezTo>
                  <a:pt x="821809" y="761216"/>
                  <a:pt x="815858" y="734165"/>
                  <a:pt x="815858" y="703327"/>
                </a:cubicBezTo>
                <a:cubicBezTo>
                  <a:pt x="815858" y="664373"/>
                  <a:pt x="822891" y="632453"/>
                  <a:pt x="836958" y="608107"/>
                </a:cubicBezTo>
                <a:cubicBezTo>
                  <a:pt x="851024" y="583761"/>
                  <a:pt x="869960" y="564826"/>
                  <a:pt x="893224" y="550759"/>
                </a:cubicBezTo>
                <a:cubicBezTo>
                  <a:pt x="916488" y="537234"/>
                  <a:pt x="942457" y="526954"/>
                  <a:pt x="971131" y="521003"/>
                </a:cubicBezTo>
                <a:cubicBezTo>
                  <a:pt x="999805" y="515052"/>
                  <a:pt x="1029020" y="510183"/>
                  <a:pt x="1058235" y="506937"/>
                </a:cubicBezTo>
                <a:cubicBezTo>
                  <a:pt x="1083122" y="502067"/>
                  <a:pt x="1107468" y="498821"/>
                  <a:pt x="1130191" y="496657"/>
                </a:cubicBezTo>
                <a:cubicBezTo>
                  <a:pt x="1152913" y="494493"/>
                  <a:pt x="1172931" y="491247"/>
                  <a:pt x="1190244" y="486378"/>
                </a:cubicBezTo>
                <a:cubicBezTo>
                  <a:pt x="1207557" y="481509"/>
                  <a:pt x="1221623" y="473934"/>
                  <a:pt x="1231903" y="463655"/>
                </a:cubicBezTo>
                <a:cubicBezTo>
                  <a:pt x="1242182" y="453376"/>
                  <a:pt x="1247051" y="438227"/>
                  <a:pt x="1247051" y="418209"/>
                </a:cubicBezTo>
                <a:cubicBezTo>
                  <a:pt x="1247051" y="400356"/>
                  <a:pt x="1242723" y="385748"/>
                  <a:pt x="1234066" y="374387"/>
                </a:cubicBezTo>
                <a:cubicBezTo>
                  <a:pt x="1225410" y="363025"/>
                  <a:pt x="1215131" y="354369"/>
                  <a:pt x="1202146" y="348418"/>
                </a:cubicBezTo>
                <a:cubicBezTo>
                  <a:pt x="1189703" y="342466"/>
                  <a:pt x="1175636" y="338138"/>
                  <a:pt x="1159947" y="335974"/>
                </a:cubicBezTo>
                <a:cubicBezTo>
                  <a:pt x="1144257" y="333810"/>
                  <a:pt x="1129650" y="332728"/>
                  <a:pt x="1116124" y="332728"/>
                </a:cubicBezTo>
                <a:cubicBezTo>
                  <a:pt x="1077171" y="332728"/>
                  <a:pt x="1045251" y="340843"/>
                  <a:pt x="1019823" y="357074"/>
                </a:cubicBezTo>
                <a:cubicBezTo>
                  <a:pt x="994395" y="373305"/>
                  <a:pt x="980328" y="398733"/>
                  <a:pt x="977082" y="432817"/>
                </a:cubicBezTo>
                <a:lnTo>
                  <a:pt x="838040" y="432817"/>
                </a:lnTo>
                <a:cubicBezTo>
                  <a:pt x="840745" y="392240"/>
                  <a:pt x="850483" y="358697"/>
                  <a:pt x="867255" y="331646"/>
                </a:cubicBezTo>
                <a:cubicBezTo>
                  <a:pt x="884568" y="305136"/>
                  <a:pt x="906208" y="283495"/>
                  <a:pt x="932177" y="267265"/>
                </a:cubicBezTo>
                <a:cubicBezTo>
                  <a:pt x="958687" y="251034"/>
                  <a:pt x="988444" y="239673"/>
                  <a:pt x="1021446" y="233180"/>
                </a:cubicBezTo>
                <a:cubicBezTo>
                  <a:pt x="1054448" y="226688"/>
                  <a:pt x="1088532" y="223442"/>
                  <a:pt x="1123699" y="223442"/>
                </a:cubicBezTo>
                <a:close/>
                <a:moveTo>
                  <a:pt x="3074075" y="222901"/>
                </a:moveTo>
                <a:cubicBezTo>
                  <a:pt x="3123849" y="222901"/>
                  <a:pt x="3168212" y="233180"/>
                  <a:pt x="3207166" y="253739"/>
                </a:cubicBezTo>
                <a:cubicBezTo>
                  <a:pt x="3246660" y="274298"/>
                  <a:pt x="3279122" y="301890"/>
                  <a:pt x="3305091" y="335974"/>
                </a:cubicBezTo>
                <a:cubicBezTo>
                  <a:pt x="3331060" y="370059"/>
                  <a:pt x="3349995" y="409012"/>
                  <a:pt x="3361898" y="453376"/>
                </a:cubicBezTo>
                <a:cubicBezTo>
                  <a:pt x="3373800" y="497739"/>
                  <a:pt x="3376505" y="543185"/>
                  <a:pt x="3371095" y="590254"/>
                </a:cubicBezTo>
                <a:lnTo>
                  <a:pt x="2907982" y="590254"/>
                </a:lnTo>
                <a:lnTo>
                  <a:pt x="2907982" y="590795"/>
                </a:lnTo>
                <a:cubicBezTo>
                  <a:pt x="2907982" y="615141"/>
                  <a:pt x="2911228" y="638945"/>
                  <a:pt x="2918262" y="661668"/>
                </a:cubicBezTo>
                <a:cubicBezTo>
                  <a:pt x="2925295" y="684391"/>
                  <a:pt x="2935574" y="704409"/>
                  <a:pt x="2949099" y="721181"/>
                </a:cubicBezTo>
                <a:cubicBezTo>
                  <a:pt x="2963166" y="738493"/>
                  <a:pt x="2980479" y="752019"/>
                  <a:pt x="3001578" y="761757"/>
                </a:cubicBezTo>
                <a:cubicBezTo>
                  <a:pt x="3022678" y="772036"/>
                  <a:pt x="3048106" y="776906"/>
                  <a:pt x="3077321" y="776906"/>
                </a:cubicBezTo>
                <a:cubicBezTo>
                  <a:pt x="3117898" y="776906"/>
                  <a:pt x="3150359" y="768249"/>
                  <a:pt x="3175246" y="750937"/>
                </a:cubicBezTo>
                <a:cubicBezTo>
                  <a:pt x="3200133" y="733624"/>
                  <a:pt x="3218528" y="707114"/>
                  <a:pt x="3230430" y="672489"/>
                </a:cubicBezTo>
                <a:lnTo>
                  <a:pt x="3361898" y="672489"/>
                </a:lnTo>
                <a:cubicBezTo>
                  <a:pt x="3354324" y="706573"/>
                  <a:pt x="3341880" y="736870"/>
                  <a:pt x="3324027" y="763921"/>
                </a:cubicBezTo>
                <a:cubicBezTo>
                  <a:pt x="3306173" y="790431"/>
                  <a:pt x="3284532" y="813154"/>
                  <a:pt x="3259645" y="831549"/>
                </a:cubicBezTo>
                <a:cubicBezTo>
                  <a:pt x="3234217" y="849943"/>
                  <a:pt x="3206084" y="863469"/>
                  <a:pt x="3175246" y="873207"/>
                </a:cubicBezTo>
                <a:cubicBezTo>
                  <a:pt x="3143867" y="882405"/>
                  <a:pt x="3111405" y="887274"/>
                  <a:pt x="3077321" y="887274"/>
                </a:cubicBezTo>
                <a:cubicBezTo>
                  <a:pt x="3027547" y="887274"/>
                  <a:pt x="2983725" y="879158"/>
                  <a:pt x="2945853" y="862928"/>
                </a:cubicBezTo>
                <a:cubicBezTo>
                  <a:pt x="2907441" y="846697"/>
                  <a:pt x="2875521" y="823974"/>
                  <a:pt x="2849011" y="794759"/>
                </a:cubicBezTo>
                <a:cubicBezTo>
                  <a:pt x="2822501" y="765544"/>
                  <a:pt x="2802483" y="730378"/>
                  <a:pt x="2789498" y="689801"/>
                </a:cubicBezTo>
                <a:cubicBezTo>
                  <a:pt x="2775973" y="649225"/>
                  <a:pt x="2769481" y="604320"/>
                  <a:pt x="2769481" y="555628"/>
                </a:cubicBezTo>
                <a:cubicBezTo>
                  <a:pt x="2769481" y="510724"/>
                  <a:pt x="2776514" y="468524"/>
                  <a:pt x="2790581" y="428489"/>
                </a:cubicBezTo>
                <a:cubicBezTo>
                  <a:pt x="2804647" y="388453"/>
                  <a:pt x="2825206" y="352746"/>
                  <a:pt x="2851716" y="322449"/>
                </a:cubicBezTo>
                <a:cubicBezTo>
                  <a:pt x="2878226" y="292152"/>
                  <a:pt x="2910146" y="267806"/>
                  <a:pt x="2947476" y="249952"/>
                </a:cubicBezTo>
                <a:cubicBezTo>
                  <a:pt x="2984807" y="232098"/>
                  <a:pt x="3027006" y="222901"/>
                  <a:pt x="3074075" y="222901"/>
                </a:cubicBezTo>
                <a:close/>
                <a:moveTo>
                  <a:pt x="1845419" y="222901"/>
                </a:moveTo>
                <a:cubicBezTo>
                  <a:pt x="1914670" y="222901"/>
                  <a:pt x="1968772" y="240755"/>
                  <a:pt x="2008807" y="276462"/>
                </a:cubicBezTo>
                <a:cubicBezTo>
                  <a:pt x="2048302" y="312169"/>
                  <a:pt x="2068319" y="365730"/>
                  <a:pt x="2068319" y="437145"/>
                </a:cubicBezTo>
                <a:lnTo>
                  <a:pt x="2068319" y="869420"/>
                </a:lnTo>
                <a:lnTo>
                  <a:pt x="1929277" y="869420"/>
                </a:lnTo>
                <a:lnTo>
                  <a:pt x="1929277" y="473934"/>
                </a:lnTo>
                <a:cubicBezTo>
                  <a:pt x="1927654" y="424161"/>
                  <a:pt x="1916834" y="388453"/>
                  <a:pt x="1897357" y="366271"/>
                </a:cubicBezTo>
                <a:cubicBezTo>
                  <a:pt x="1877880" y="344090"/>
                  <a:pt x="1847583" y="332728"/>
                  <a:pt x="1805925" y="332728"/>
                </a:cubicBezTo>
                <a:cubicBezTo>
                  <a:pt x="1782120" y="332728"/>
                  <a:pt x="1761020" y="337056"/>
                  <a:pt x="1742625" y="345713"/>
                </a:cubicBezTo>
                <a:cubicBezTo>
                  <a:pt x="1723690" y="354369"/>
                  <a:pt x="1708000" y="366271"/>
                  <a:pt x="1695016" y="380879"/>
                </a:cubicBezTo>
                <a:cubicBezTo>
                  <a:pt x="1682031" y="396027"/>
                  <a:pt x="1671752" y="413340"/>
                  <a:pt x="1664719" y="433899"/>
                </a:cubicBezTo>
                <a:cubicBezTo>
                  <a:pt x="1657685" y="454458"/>
                  <a:pt x="1653898" y="475557"/>
                  <a:pt x="1653898" y="498280"/>
                </a:cubicBezTo>
                <a:lnTo>
                  <a:pt x="1653898" y="869961"/>
                </a:lnTo>
                <a:lnTo>
                  <a:pt x="1514856" y="869961"/>
                </a:lnTo>
                <a:lnTo>
                  <a:pt x="1514856" y="240214"/>
                </a:lnTo>
                <a:lnTo>
                  <a:pt x="1515938" y="240214"/>
                </a:lnTo>
                <a:lnTo>
                  <a:pt x="1647406" y="240214"/>
                </a:lnTo>
                <a:lnTo>
                  <a:pt x="1647406" y="332728"/>
                </a:lnTo>
                <a:lnTo>
                  <a:pt x="1649570" y="334892"/>
                </a:lnTo>
                <a:cubicBezTo>
                  <a:pt x="1670670" y="300267"/>
                  <a:pt x="1698262" y="272675"/>
                  <a:pt x="1732346" y="252657"/>
                </a:cubicBezTo>
                <a:cubicBezTo>
                  <a:pt x="1766430" y="232639"/>
                  <a:pt x="1804302" y="222901"/>
                  <a:pt x="1845419" y="222901"/>
                </a:cubicBezTo>
                <a:close/>
                <a:moveTo>
                  <a:pt x="0" y="0"/>
                </a:moveTo>
                <a:lnTo>
                  <a:pt x="152568" y="0"/>
                </a:lnTo>
                <a:lnTo>
                  <a:pt x="152568" y="346253"/>
                </a:lnTo>
                <a:lnTo>
                  <a:pt x="548053" y="346253"/>
                </a:lnTo>
                <a:lnTo>
                  <a:pt x="548053" y="0"/>
                </a:lnTo>
                <a:lnTo>
                  <a:pt x="700621" y="0"/>
                </a:lnTo>
                <a:lnTo>
                  <a:pt x="700621" y="869960"/>
                </a:lnTo>
                <a:lnTo>
                  <a:pt x="548053" y="869960"/>
                </a:lnTo>
                <a:lnTo>
                  <a:pt x="548053" y="477721"/>
                </a:lnTo>
                <a:lnTo>
                  <a:pt x="152568" y="477721"/>
                </a:lnTo>
                <a:lnTo>
                  <a:pt x="152568" y="869960"/>
                </a:lnTo>
                <a:lnTo>
                  <a:pt x="0" y="869960"/>
                </a:lnTo>
                <a:close/>
              </a:path>
            </a:pathLst>
          </a:custGeom>
          <a:solidFill>
            <a:schemeClr val="tx1"/>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225" name="PlaceHolder 3"/>
          <p:cNvSpPr>
            <a:spLocks noGrp="1"/>
          </p:cNvSpPr>
          <p:nvPr>
            <p:ph type="body"/>
          </p:nvPr>
        </p:nvSpPr>
        <p:spPr>
          <a:xfrm>
            <a:off x="450720" y="4062600"/>
            <a:ext cx="3603960" cy="624960"/>
          </a:xfrm>
          <a:prstGeom prst="rect">
            <a:avLst/>
          </a:prstGeom>
          <a:noFill/>
          <a:ln w="0">
            <a:noFill/>
          </a:ln>
        </p:spPr>
        <p:txBody>
          <a:bodyPr lIns="0" tIns="0" rIns="0" bIns="0" anchor="b">
            <a:noAutofit/>
          </a:bodyPr>
          <a:lstStyle/>
          <a:p>
            <a:pPr indent="0">
              <a:lnSpc>
                <a:spcPct val="85000"/>
              </a:lnSpc>
              <a:buNone/>
            </a:pPr>
            <a:r>
              <a:rPr lang="en-US" sz="2190" b="0" u="none" strike="noStrike">
                <a:solidFill>
                  <a:schemeClr val="lt1"/>
                </a:solidFill>
                <a:effectLst/>
                <a:uFillTx/>
                <a:latin typeface="Arial"/>
              </a:rPr>
              <a:t>Hier is ruimte </a:t>
            </a:r>
            <a:br>
              <a:rPr sz="2190"/>
            </a:br>
            <a:r>
              <a:rPr lang="en-US" sz="2190" b="0" u="none" strike="noStrike">
                <a:solidFill>
                  <a:schemeClr val="lt1"/>
                </a:solidFill>
                <a:effectLst/>
                <a:uFillTx/>
                <a:latin typeface="Arial"/>
              </a:rPr>
              <a:t>voor een ondertitel</a:t>
            </a:r>
            <a:endParaRPr lang="en-US" sz="2190" b="0" u="none" strike="noStrike">
              <a:solidFill>
                <a:schemeClr val="dk1"/>
              </a:solidFill>
              <a:effectLst/>
              <a:uFillTx/>
              <a:latin typeface="Arial"/>
            </a:endParaRPr>
          </a:p>
        </p:txBody>
      </p:sp>
      <p:sp>
        <p:nvSpPr>
          <p:cNvPr id="226" name="PlaceHolder 4"/>
          <p:cNvSpPr>
            <a:spLocks noGrp="1"/>
          </p:cNvSpPr>
          <p:nvPr>
            <p:ph type="body"/>
          </p:nvPr>
        </p:nvSpPr>
        <p:spPr>
          <a:xfrm>
            <a:off x="2259720" y="443520"/>
            <a:ext cx="1649880" cy="115200"/>
          </a:xfrm>
          <a:prstGeom prst="rect">
            <a:avLst/>
          </a:prstGeom>
          <a:noFill/>
          <a:ln w="0">
            <a:noFill/>
          </a:ln>
        </p:spPr>
        <p:txBody>
          <a:bodyPr lIns="0" tIns="0" rIns="0" bIns="0" anchor="t">
            <a:noAutofit/>
          </a:bodyPr>
          <a:lstStyle/>
          <a:p>
            <a:pPr indent="0" algn="r">
              <a:lnSpc>
                <a:spcPct val="100000"/>
              </a:lnSpc>
              <a:buNone/>
            </a:pPr>
            <a:r>
              <a:rPr lang="nl-NL" sz="730" b="1" u="none" strike="noStrike">
                <a:solidFill>
                  <a:schemeClr val="dk1"/>
                </a:solidFill>
                <a:effectLst/>
                <a:uFillTx/>
                <a:latin typeface="Arial"/>
              </a:rPr>
              <a:t>Kenniscentrum</a:t>
            </a:r>
            <a:endParaRPr lang="en-US" sz="730" b="0" u="none" strike="noStrike">
              <a:solidFill>
                <a:schemeClr val="dk1"/>
              </a:solidFill>
              <a:effectLst/>
              <a:uFillTx/>
              <a:latin typeface="Arial"/>
            </a:endParaRPr>
          </a:p>
        </p:txBody>
      </p:sp>
      <p:sp>
        <p:nvSpPr>
          <p:cNvPr id="227" name="PlaceHolder 5"/>
          <p:cNvSpPr>
            <a:spLocks noGrp="1"/>
          </p:cNvSpPr>
          <p:nvPr>
            <p:ph type="body"/>
          </p:nvPr>
        </p:nvSpPr>
        <p:spPr>
          <a:xfrm>
            <a:off x="2259720" y="555840"/>
            <a:ext cx="1649880" cy="115200"/>
          </a:xfrm>
          <a:prstGeom prst="rect">
            <a:avLst/>
          </a:prstGeom>
          <a:noFill/>
          <a:ln w="0">
            <a:noFill/>
          </a:ln>
        </p:spPr>
        <p:txBody>
          <a:bodyPr lIns="0" tIns="0" rIns="0" bIns="0" anchor="t">
            <a:noAutofit/>
          </a:bodyPr>
          <a:lstStyle/>
          <a:p>
            <a:pPr marL="415800" indent="0" algn="r">
              <a:lnSpc>
                <a:spcPct val="100000"/>
              </a:lnSpc>
              <a:buNone/>
            </a:pPr>
            <a:r>
              <a:rPr lang="nl-NL" sz="730" b="0" u="none" strike="noStrike">
                <a:solidFill>
                  <a:srgbClr val="000000"/>
                </a:solidFill>
                <a:effectLst/>
                <a:uFillTx/>
                <a:latin typeface="Arial"/>
              </a:rPr>
              <a:t>Kunst &amp; Samenleving</a:t>
            </a:r>
            <a:endParaRPr lang="en-US" sz="730" b="0" u="none" strike="noStrike">
              <a:solidFill>
                <a:schemeClr val="dk1"/>
              </a:solidFill>
              <a:effectLst/>
              <a:uFillTx/>
              <a:latin typeface="Arial"/>
            </a:endParaRPr>
          </a:p>
        </p:txBody>
      </p:sp>
      <p:sp>
        <p:nvSpPr>
          <p:cNvPr id="228" name="PlaceHolder 6"/>
          <p:cNvSpPr>
            <a:spLocks noGrp="1"/>
          </p:cNvSpPr>
          <p:nvPr>
            <p:ph type="body"/>
          </p:nvPr>
        </p:nvSpPr>
        <p:spPr>
          <a:xfrm>
            <a:off x="4052520" y="458280"/>
            <a:ext cx="4320" cy="196200"/>
          </a:xfrm>
          <a:prstGeom prst="rect">
            <a:avLst/>
          </a:prstGeom>
          <a:solidFill>
            <a:srgbClr val="000000"/>
          </a:solidFill>
          <a:ln w="0">
            <a:noFill/>
          </a:ln>
        </p:spPr>
        <p:txBody>
          <a:bodyPr lIns="0" tIns="0" rIns="0" bIns="0" anchor="t">
            <a:noAutofit/>
          </a:bodyPr>
          <a:lstStyle/>
          <a:p>
            <a:pPr indent="0">
              <a:lnSpc>
                <a:spcPct val="100000"/>
              </a:lnSpc>
              <a:buNone/>
            </a:pPr>
            <a:r>
              <a:rPr lang="nl-NL" sz="370" b="0" u="none" strike="noStrike">
                <a:solidFill>
                  <a:schemeClr val="dk1"/>
                </a:solidFill>
                <a:effectLst/>
                <a:uFillTx/>
                <a:latin typeface="Arial"/>
              </a:rPr>
              <a:t> </a:t>
            </a:r>
            <a:endParaRPr lang="en-US" sz="370" b="0" u="none" strike="noStrike">
              <a:solidFill>
                <a:schemeClr val="dk1"/>
              </a:solidFill>
              <a:effectLst/>
              <a:uFillTx/>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oranje - quoteslide - img right">
    <p:bg>
      <p:bgPr>
        <a:solidFill>
          <a:srgbClr val="EE7F00"/>
        </a:solidFill>
        <a:effectLst/>
      </p:bgPr>
    </p:bg>
    <p:spTree>
      <p:nvGrpSpPr>
        <p:cNvPr id="1" name=""/>
        <p:cNvGrpSpPr/>
        <p:nvPr/>
      </p:nvGrpSpPr>
      <p:grpSpPr>
        <a:xfrm>
          <a:off x="0" y="0"/>
          <a:ext cx="0" cy="0"/>
          <a:chOff x="0" y="0"/>
          <a:chExt cx="0" cy="0"/>
        </a:xfrm>
      </p:grpSpPr>
      <p:sp>
        <p:nvSpPr>
          <p:cNvPr id="229" name="PlaceHolder 1"/>
          <p:cNvSpPr>
            <a:spLocks noGrp="1"/>
          </p:cNvSpPr>
          <p:nvPr>
            <p:ph type="body"/>
          </p:nvPr>
        </p:nvSpPr>
        <p:spPr>
          <a:xfrm>
            <a:off x="3024720" y="0"/>
            <a:ext cx="612180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30" name="PlaceHolder 2"/>
          <p:cNvSpPr>
            <a:spLocks noGrp="1"/>
          </p:cNvSpPr>
          <p:nvPr>
            <p:ph type="title"/>
          </p:nvPr>
        </p:nvSpPr>
        <p:spPr>
          <a:xfrm>
            <a:off x="450720" y="700200"/>
            <a:ext cx="2323800" cy="367380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tekstvlak met ruimte voor een passende citaat of streamer”</a:t>
            </a:r>
            <a:endParaRPr lang="en-US" sz="2730" b="0" u="none" strike="noStrike">
              <a:solidFill>
                <a:schemeClr val="dk1"/>
              </a:solidFill>
              <a:effectLst/>
              <a:uFillTx/>
              <a:latin typeface="Arial"/>
            </a:endParaRPr>
          </a:p>
        </p:txBody>
      </p:sp>
      <p:sp>
        <p:nvSpPr>
          <p:cNvPr id="231" name="PlaceHolder 3"/>
          <p:cNvSpPr>
            <a:spLocks noGrp="1"/>
          </p:cNvSpPr>
          <p:nvPr>
            <p:ph type="sldNum" idx="46"/>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17EF2D68-E13E-4ACC-8E3E-B662C0528A47}"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paars - quoteslide - img right">
    <p:bg>
      <p:bgPr>
        <a:solidFill>
          <a:srgbClr val="9E6697"/>
        </a:solidFill>
        <a:effectLst/>
      </p:bgPr>
    </p:bg>
    <p:spTree>
      <p:nvGrpSpPr>
        <p:cNvPr id="1" name=""/>
        <p:cNvGrpSpPr/>
        <p:nvPr/>
      </p:nvGrpSpPr>
      <p:grpSpPr>
        <a:xfrm>
          <a:off x="0" y="0"/>
          <a:ext cx="0" cy="0"/>
          <a:chOff x="0" y="0"/>
          <a:chExt cx="0" cy="0"/>
        </a:xfrm>
      </p:grpSpPr>
      <p:sp>
        <p:nvSpPr>
          <p:cNvPr id="232" name="PlaceHolder 1"/>
          <p:cNvSpPr>
            <a:spLocks noGrp="1"/>
          </p:cNvSpPr>
          <p:nvPr>
            <p:ph type="body"/>
          </p:nvPr>
        </p:nvSpPr>
        <p:spPr>
          <a:xfrm>
            <a:off x="3024720" y="0"/>
            <a:ext cx="612180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33" name="PlaceHolder 2"/>
          <p:cNvSpPr>
            <a:spLocks noGrp="1"/>
          </p:cNvSpPr>
          <p:nvPr>
            <p:ph type="title"/>
          </p:nvPr>
        </p:nvSpPr>
        <p:spPr>
          <a:xfrm>
            <a:off x="450720" y="700200"/>
            <a:ext cx="2323800" cy="367380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tekstvlak met ruimte voor een passende citaat of streamer”</a:t>
            </a:r>
            <a:endParaRPr lang="en-US" sz="2730" b="0" u="none" strike="noStrike">
              <a:solidFill>
                <a:schemeClr val="dk1"/>
              </a:solidFill>
              <a:effectLst/>
              <a:uFillTx/>
              <a:latin typeface="Arial"/>
            </a:endParaRPr>
          </a:p>
        </p:txBody>
      </p:sp>
      <p:sp>
        <p:nvSpPr>
          <p:cNvPr id="234" name="PlaceHolder 3"/>
          <p:cNvSpPr>
            <a:spLocks noGrp="1"/>
          </p:cNvSpPr>
          <p:nvPr>
            <p:ph type="sldNum" idx="47"/>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00823B1F-83A0-43A2-B816-6E4D3BEF746A}"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uw  - quoteslide - img right">
    <p:bg>
      <p:bgPr>
        <a:solidFill>
          <a:srgbClr val="578494"/>
        </a:solidFill>
        <a:effectLst/>
      </p:bgPr>
    </p:bg>
    <p:spTree>
      <p:nvGrpSpPr>
        <p:cNvPr id="1" name=""/>
        <p:cNvGrpSpPr/>
        <p:nvPr/>
      </p:nvGrpSpPr>
      <p:grpSpPr>
        <a:xfrm>
          <a:off x="0" y="0"/>
          <a:ext cx="0" cy="0"/>
          <a:chOff x="0" y="0"/>
          <a:chExt cx="0" cy="0"/>
        </a:xfrm>
      </p:grpSpPr>
      <p:sp>
        <p:nvSpPr>
          <p:cNvPr id="235" name="PlaceHolder 1"/>
          <p:cNvSpPr>
            <a:spLocks noGrp="1"/>
          </p:cNvSpPr>
          <p:nvPr>
            <p:ph type="body"/>
          </p:nvPr>
        </p:nvSpPr>
        <p:spPr>
          <a:xfrm>
            <a:off x="3024720" y="0"/>
            <a:ext cx="612180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36" name="PlaceHolder 2"/>
          <p:cNvSpPr>
            <a:spLocks noGrp="1"/>
          </p:cNvSpPr>
          <p:nvPr>
            <p:ph type="title"/>
          </p:nvPr>
        </p:nvSpPr>
        <p:spPr>
          <a:xfrm>
            <a:off x="450720" y="700200"/>
            <a:ext cx="2323800" cy="367380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tekstvlak met ruimte voor een passende citaat of streamer”</a:t>
            </a:r>
            <a:endParaRPr lang="en-US" sz="2730" b="0" u="none" strike="noStrike">
              <a:solidFill>
                <a:schemeClr val="dk1"/>
              </a:solidFill>
              <a:effectLst/>
              <a:uFillTx/>
              <a:latin typeface="Arial"/>
            </a:endParaRPr>
          </a:p>
        </p:txBody>
      </p:sp>
      <p:sp>
        <p:nvSpPr>
          <p:cNvPr id="237" name="PlaceHolder 3"/>
          <p:cNvSpPr>
            <a:spLocks noGrp="1"/>
          </p:cNvSpPr>
          <p:nvPr>
            <p:ph type="sldNum" idx="48"/>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F0D090F7-097E-40D7-AAA7-2D7A879A612D}"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groen - quoteslide - img right">
    <p:bg>
      <p:bgPr>
        <a:solidFill>
          <a:schemeClr val="accent6"/>
        </a:solidFill>
        <a:effectLst/>
      </p:bgPr>
    </p:bg>
    <p:spTree>
      <p:nvGrpSpPr>
        <p:cNvPr id="1" name=""/>
        <p:cNvGrpSpPr/>
        <p:nvPr/>
      </p:nvGrpSpPr>
      <p:grpSpPr>
        <a:xfrm>
          <a:off x="0" y="0"/>
          <a:ext cx="0" cy="0"/>
          <a:chOff x="0" y="0"/>
          <a:chExt cx="0" cy="0"/>
        </a:xfrm>
      </p:grpSpPr>
      <p:sp>
        <p:nvSpPr>
          <p:cNvPr id="238" name="PlaceHolder 1"/>
          <p:cNvSpPr>
            <a:spLocks noGrp="1"/>
          </p:cNvSpPr>
          <p:nvPr>
            <p:ph type="body"/>
          </p:nvPr>
        </p:nvSpPr>
        <p:spPr>
          <a:xfrm>
            <a:off x="3024720" y="0"/>
            <a:ext cx="612180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39" name="PlaceHolder 2"/>
          <p:cNvSpPr>
            <a:spLocks noGrp="1"/>
          </p:cNvSpPr>
          <p:nvPr>
            <p:ph type="title"/>
          </p:nvPr>
        </p:nvSpPr>
        <p:spPr>
          <a:xfrm>
            <a:off x="450720" y="700200"/>
            <a:ext cx="2323800" cy="367380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tekstvlak met ruimte voor een passende citaat of streamer”</a:t>
            </a:r>
            <a:endParaRPr lang="en-US" sz="2730" b="0" u="none" strike="noStrike">
              <a:solidFill>
                <a:schemeClr val="dk1"/>
              </a:solidFill>
              <a:effectLst/>
              <a:uFillTx/>
              <a:latin typeface="Arial"/>
            </a:endParaRPr>
          </a:p>
        </p:txBody>
      </p:sp>
      <p:sp>
        <p:nvSpPr>
          <p:cNvPr id="240" name="PlaceHolder 3"/>
          <p:cNvSpPr>
            <a:spLocks noGrp="1"/>
          </p:cNvSpPr>
          <p:nvPr>
            <p:ph type="sldNum" idx="49"/>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E71EEDFC-8D25-42CB-8BF2-7401D6E44C4C}"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geel - quoteslide - img right">
    <p:bg>
      <p:bgPr>
        <a:solidFill>
          <a:schemeClr val="accent1"/>
        </a:solidFill>
        <a:effectLst/>
      </p:bgPr>
    </p:bg>
    <p:spTree>
      <p:nvGrpSpPr>
        <p:cNvPr id="1" name=""/>
        <p:cNvGrpSpPr/>
        <p:nvPr/>
      </p:nvGrpSpPr>
      <p:grpSpPr>
        <a:xfrm>
          <a:off x="0" y="0"/>
          <a:ext cx="0" cy="0"/>
          <a:chOff x="0" y="0"/>
          <a:chExt cx="0" cy="0"/>
        </a:xfrm>
      </p:grpSpPr>
      <p:sp>
        <p:nvSpPr>
          <p:cNvPr id="241" name="PlaceHolder 1"/>
          <p:cNvSpPr>
            <a:spLocks noGrp="1"/>
          </p:cNvSpPr>
          <p:nvPr>
            <p:ph type="body"/>
          </p:nvPr>
        </p:nvSpPr>
        <p:spPr>
          <a:xfrm>
            <a:off x="3024720" y="0"/>
            <a:ext cx="612180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42" name="PlaceHolder 2"/>
          <p:cNvSpPr>
            <a:spLocks noGrp="1"/>
          </p:cNvSpPr>
          <p:nvPr>
            <p:ph type="title"/>
          </p:nvPr>
        </p:nvSpPr>
        <p:spPr>
          <a:xfrm>
            <a:off x="450720" y="700200"/>
            <a:ext cx="2323800" cy="367380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tekstvlak met ruimte voor een passende citaat of streamer”</a:t>
            </a:r>
            <a:endParaRPr lang="en-US" sz="2730" b="0" u="none" strike="noStrike">
              <a:solidFill>
                <a:schemeClr val="dk1"/>
              </a:solidFill>
              <a:effectLst/>
              <a:uFillTx/>
              <a:latin typeface="Arial"/>
            </a:endParaRPr>
          </a:p>
        </p:txBody>
      </p:sp>
      <p:sp>
        <p:nvSpPr>
          <p:cNvPr id="243" name="PlaceHolder 3"/>
          <p:cNvSpPr>
            <a:spLocks noGrp="1"/>
          </p:cNvSpPr>
          <p:nvPr>
            <p:ph type="sldNum" idx="50"/>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5A81AC5D-4BA6-4F7E-90F9-77E247DF9EF0}"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roze - quoteslide - img right">
    <p:bg>
      <p:bgPr>
        <a:solidFill>
          <a:schemeClr val="accent5"/>
        </a:solidFill>
        <a:effectLst/>
      </p:bgPr>
    </p:bg>
    <p:spTree>
      <p:nvGrpSpPr>
        <p:cNvPr id="1" name=""/>
        <p:cNvGrpSpPr/>
        <p:nvPr/>
      </p:nvGrpSpPr>
      <p:grpSpPr>
        <a:xfrm>
          <a:off x="0" y="0"/>
          <a:ext cx="0" cy="0"/>
          <a:chOff x="0" y="0"/>
          <a:chExt cx="0" cy="0"/>
        </a:xfrm>
      </p:grpSpPr>
      <p:sp>
        <p:nvSpPr>
          <p:cNvPr id="244" name="PlaceHolder 1"/>
          <p:cNvSpPr>
            <a:spLocks noGrp="1"/>
          </p:cNvSpPr>
          <p:nvPr>
            <p:ph type="body"/>
          </p:nvPr>
        </p:nvSpPr>
        <p:spPr>
          <a:xfrm>
            <a:off x="3024720" y="0"/>
            <a:ext cx="612180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45" name="PlaceHolder 2"/>
          <p:cNvSpPr>
            <a:spLocks noGrp="1"/>
          </p:cNvSpPr>
          <p:nvPr>
            <p:ph type="title"/>
          </p:nvPr>
        </p:nvSpPr>
        <p:spPr>
          <a:xfrm>
            <a:off x="450720" y="700200"/>
            <a:ext cx="2323800" cy="367380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tekstvlak met ruimte voor een passende citaat of streamer”</a:t>
            </a:r>
            <a:endParaRPr lang="en-US" sz="2730" b="0" u="none" strike="noStrike">
              <a:solidFill>
                <a:schemeClr val="dk1"/>
              </a:solidFill>
              <a:effectLst/>
              <a:uFillTx/>
              <a:latin typeface="Arial"/>
            </a:endParaRPr>
          </a:p>
        </p:txBody>
      </p:sp>
      <p:sp>
        <p:nvSpPr>
          <p:cNvPr id="246" name="PlaceHolder 3"/>
          <p:cNvSpPr>
            <a:spLocks noGrp="1"/>
          </p:cNvSpPr>
          <p:nvPr>
            <p:ph type="sldNum" idx="51"/>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457F6FC9-1A73-45DA-A838-7D54B07BFD9F}"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eige - quoteslide - img right">
    <p:bg>
      <p:bgPr>
        <a:solidFill>
          <a:schemeClr val="accent4"/>
        </a:solidFill>
        <a:effectLst/>
      </p:bgPr>
    </p:bg>
    <p:spTree>
      <p:nvGrpSpPr>
        <p:cNvPr id="1" name=""/>
        <p:cNvGrpSpPr/>
        <p:nvPr/>
      </p:nvGrpSpPr>
      <p:grpSpPr>
        <a:xfrm>
          <a:off x="0" y="0"/>
          <a:ext cx="0" cy="0"/>
          <a:chOff x="0" y="0"/>
          <a:chExt cx="0" cy="0"/>
        </a:xfrm>
      </p:grpSpPr>
      <p:sp>
        <p:nvSpPr>
          <p:cNvPr id="247" name="PlaceHolder 1"/>
          <p:cNvSpPr>
            <a:spLocks noGrp="1"/>
          </p:cNvSpPr>
          <p:nvPr>
            <p:ph type="body"/>
          </p:nvPr>
        </p:nvSpPr>
        <p:spPr>
          <a:xfrm>
            <a:off x="3024720" y="0"/>
            <a:ext cx="612180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48" name="PlaceHolder 2"/>
          <p:cNvSpPr>
            <a:spLocks noGrp="1"/>
          </p:cNvSpPr>
          <p:nvPr>
            <p:ph type="title"/>
          </p:nvPr>
        </p:nvSpPr>
        <p:spPr>
          <a:xfrm>
            <a:off x="450720" y="700200"/>
            <a:ext cx="2323800" cy="367380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tekstvlak met ruimte voor een passende citaat of streamer”</a:t>
            </a:r>
            <a:endParaRPr lang="en-US" sz="2730" b="0" u="none" strike="noStrike">
              <a:solidFill>
                <a:schemeClr val="dk1"/>
              </a:solidFill>
              <a:effectLst/>
              <a:uFillTx/>
              <a:latin typeface="Arial"/>
            </a:endParaRPr>
          </a:p>
        </p:txBody>
      </p:sp>
      <p:sp>
        <p:nvSpPr>
          <p:cNvPr id="249" name="PlaceHolder 3"/>
          <p:cNvSpPr>
            <a:spLocks noGrp="1"/>
          </p:cNvSpPr>
          <p:nvPr>
            <p:ph type="sldNum" idx="52"/>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545C2EF9-55A9-4761-A35A-97597ACF4CDD}"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quoteslide - full - paarsgrijs">
    <p:bg>
      <p:bgPr>
        <a:blipFill rotWithShape="0">
          <a:blip r:embed="rId2"/>
          <a:stretch/>
        </a:blipFill>
        <a:effectLst/>
      </p:bgPr>
    </p:bg>
    <p:spTree>
      <p:nvGrpSpPr>
        <p:cNvPr id="1" name=""/>
        <p:cNvGrpSpPr/>
        <p:nvPr/>
      </p:nvGrpSpPr>
      <p:grpSpPr>
        <a:xfrm>
          <a:off x="0" y="0"/>
          <a:ext cx="0" cy="0"/>
          <a:chOff x="0" y="0"/>
          <a:chExt cx="0" cy="0"/>
        </a:xfrm>
      </p:grpSpPr>
      <p:sp>
        <p:nvSpPr>
          <p:cNvPr id="250" name="PlaceHolder 1"/>
          <p:cNvSpPr>
            <a:spLocks noGrp="1"/>
          </p:cNvSpPr>
          <p:nvPr>
            <p:ph type="title"/>
          </p:nvPr>
        </p:nvSpPr>
        <p:spPr>
          <a:xfrm>
            <a:off x="965880" y="771840"/>
            <a:ext cx="6685560" cy="3602520"/>
          </a:xfrm>
          <a:prstGeom prst="rect">
            <a:avLst/>
          </a:prstGeom>
          <a:noFill/>
          <a:ln w="0">
            <a:noFill/>
          </a:ln>
        </p:spPr>
        <p:txBody>
          <a:bodyPr lIns="0" tIns="0" rIns="0" bIns="0" anchor="ctr">
            <a:noAutofit/>
          </a:bodyPr>
          <a:lstStyle/>
          <a:p>
            <a:pPr indent="0">
              <a:lnSpc>
                <a:spcPct val="85000"/>
              </a:lnSpc>
              <a:buNone/>
            </a:pPr>
            <a:r>
              <a:rPr lang="en-US" sz="4000" b="0" u="none" strike="noStrike" spc="-23">
                <a:solidFill>
                  <a:schemeClr val="dk1"/>
                </a:solidFill>
                <a:effectLst/>
                <a:uFillTx/>
                <a:latin typeface="Arial"/>
              </a:rPr>
              <a:t>“Stay hungry. Stay foolish. </a:t>
            </a:r>
            <a:br>
              <a:rPr sz="4000"/>
            </a:br>
            <a:r>
              <a:rPr lang="en-US" sz="4000" b="0" u="none" strike="noStrike" spc="-23">
                <a:solidFill>
                  <a:schemeClr val="dk1"/>
                </a:solidFill>
                <a:effectLst/>
                <a:uFillTx/>
                <a:latin typeface="Arial"/>
              </a:rPr>
              <a:t>Never let go of your appetite </a:t>
            </a:r>
            <a:br>
              <a:rPr sz="4000"/>
            </a:br>
            <a:r>
              <a:rPr lang="en-US" sz="4000" b="0" u="none" strike="noStrike" spc="-23">
                <a:solidFill>
                  <a:schemeClr val="dk1"/>
                </a:solidFill>
                <a:effectLst/>
                <a:uFillTx/>
                <a:latin typeface="Arial"/>
              </a:rPr>
              <a:t>to go after new ideas, </a:t>
            </a:r>
            <a:br>
              <a:rPr sz="4000"/>
            </a:br>
            <a:r>
              <a:rPr lang="en-US" sz="4000" b="0" u="none" strike="noStrike" spc="-23">
                <a:solidFill>
                  <a:schemeClr val="dk1"/>
                </a:solidFill>
                <a:effectLst/>
                <a:uFillTx/>
                <a:latin typeface="Arial"/>
              </a:rPr>
              <a:t>new experiences, and </a:t>
            </a:r>
            <a:br>
              <a:rPr sz="4000"/>
            </a:br>
            <a:r>
              <a:rPr lang="en-US" sz="4000" b="0" u="none" strike="noStrike" spc="-23">
                <a:solidFill>
                  <a:schemeClr val="dk1"/>
                </a:solidFill>
                <a:effectLst/>
                <a:uFillTx/>
                <a:latin typeface="Arial"/>
              </a:rPr>
              <a:t>new adventures.”</a:t>
            </a:r>
            <a:endParaRPr lang="en-US" sz="4000" b="0" u="none" strike="noStrike">
              <a:solidFill>
                <a:schemeClr val="dk1"/>
              </a:solidFill>
              <a:effectLst/>
              <a:uFillTx/>
              <a:latin typeface="Arial"/>
            </a:endParaRPr>
          </a:p>
        </p:txBody>
      </p:sp>
      <p:sp>
        <p:nvSpPr>
          <p:cNvPr id="251" name="PlaceHolder 2"/>
          <p:cNvSpPr>
            <a:spLocks noGrp="1"/>
          </p:cNvSpPr>
          <p:nvPr>
            <p:ph type="sldNum" idx="53"/>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8276F87C-0E06-450A-9305-5F98D8D58223}"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lichtblauw - quoteslide - img right">
    <p:bg>
      <p:bgPr>
        <a:solidFill>
          <a:schemeClr val="accent3"/>
        </a:solidFill>
        <a:effectLst/>
      </p:bgPr>
    </p:bg>
    <p:spTree>
      <p:nvGrpSpPr>
        <p:cNvPr id="1" name=""/>
        <p:cNvGrpSpPr/>
        <p:nvPr/>
      </p:nvGrpSpPr>
      <p:grpSpPr>
        <a:xfrm>
          <a:off x="0" y="0"/>
          <a:ext cx="0" cy="0"/>
          <a:chOff x="0" y="0"/>
          <a:chExt cx="0" cy="0"/>
        </a:xfrm>
      </p:grpSpPr>
      <p:sp>
        <p:nvSpPr>
          <p:cNvPr id="252" name="PlaceHolder 1"/>
          <p:cNvSpPr>
            <a:spLocks noGrp="1"/>
          </p:cNvSpPr>
          <p:nvPr>
            <p:ph type="body"/>
          </p:nvPr>
        </p:nvSpPr>
        <p:spPr>
          <a:xfrm>
            <a:off x="3024720" y="0"/>
            <a:ext cx="612180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53" name="PlaceHolder 2"/>
          <p:cNvSpPr>
            <a:spLocks noGrp="1"/>
          </p:cNvSpPr>
          <p:nvPr>
            <p:ph type="title"/>
          </p:nvPr>
        </p:nvSpPr>
        <p:spPr>
          <a:xfrm>
            <a:off x="450720" y="700200"/>
            <a:ext cx="2323800" cy="367380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tekstvlak met ruimte voor een passende citaat of streamer”</a:t>
            </a:r>
            <a:endParaRPr lang="en-US" sz="2730" b="0" u="none" strike="noStrike">
              <a:solidFill>
                <a:schemeClr val="dk1"/>
              </a:solidFill>
              <a:effectLst/>
              <a:uFillTx/>
              <a:latin typeface="Arial"/>
            </a:endParaRPr>
          </a:p>
        </p:txBody>
      </p:sp>
      <p:sp>
        <p:nvSpPr>
          <p:cNvPr id="254" name="PlaceHolder 3"/>
          <p:cNvSpPr>
            <a:spLocks noGrp="1"/>
          </p:cNvSpPr>
          <p:nvPr>
            <p:ph type="sldNum" idx="54"/>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E5D8CB81-EBD2-43CA-9ECB-AE863EF05562}"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Inhoud met bijschrift">
    <p:bg>
      <p:bgPr>
        <a:solidFill>
          <a:schemeClr val="lt1"/>
        </a:solidFill>
        <a:effectLst/>
      </p:bgPr>
    </p:bg>
    <p:spTree>
      <p:nvGrpSpPr>
        <p:cNvPr id="1" name=""/>
        <p:cNvGrpSpPr/>
        <p:nvPr/>
      </p:nvGrpSpPr>
      <p:grpSpPr>
        <a:xfrm>
          <a:off x="0" y="0"/>
          <a:ext cx="0" cy="0"/>
          <a:chOff x="0" y="0"/>
          <a:chExt cx="0" cy="0"/>
        </a:xfrm>
      </p:grpSpPr>
      <p:pic>
        <p:nvPicPr>
          <p:cNvPr id="30" name="Afbeelding 1"/>
          <p:cNvPicPr/>
          <p:nvPr/>
        </p:nvPicPr>
        <p:blipFill>
          <a:blip r:embed="rId2"/>
          <a:stretch/>
        </p:blipFill>
        <p:spPr>
          <a:xfrm>
            <a:off x="5389560" y="4840200"/>
            <a:ext cx="3126960" cy="175680"/>
          </a:xfrm>
          <a:prstGeom prst="rect">
            <a:avLst/>
          </a:prstGeom>
          <a:noFill/>
          <a:ln w="0">
            <a:noFill/>
          </a:ln>
        </p:spPr>
      </p:pic>
      <p:sp>
        <p:nvSpPr>
          <p:cNvPr id="31" name="Rechthoek 8"/>
          <p:cNvSpPr/>
          <p:nvPr/>
        </p:nvSpPr>
        <p:spPr>
          <a:xfrm>
            <a:off x="755640" y="0"/>
            <a:ext cx="7776720" cy="304560"/>
          </a:xfrm>
          <a:prstGeom prst="rect">
            <a:avLst/>
          </a:prstGeom>
          <a:solidFill>
            <a:srgbClr val="E76A17"/>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endParaRPr lang="nl-NL" sz="2400" b="0" u="none" strike="noStrike" baseline="-25000">
              <a:solidFill>
                <a:schemeClr val="lt1"/>
              </a:solidFill>
              <a:effectLst/>
              <a:uFillTx/>
              <a:latin typeface="Calibri"/>
              <a:ea typeface="ＭＳ Ｐゴシック"/>
            </a:endParaRPr>
          </a:p>
        </p:txBody>
      </p:sp>
      <p:sp>
        <p:nvSpPr>
          <p:cNvPr id="32" name="PlaceHolder 1"/>
          <p:cNvSpPr>
            <a:spLocks noGrp="1"/>
          </p:cNvSpPr>
          <p:nvPr>
            <p:ph type="title"/>
          </p:nvPr>
        </p:nvSpPr>
        <p:spPr>
          <a:xfrm>
            <a:off x="755640" y="627480"/>
            <a:ext cx="2709720" cy="871200"/>
          </a:xfrm>
          <a:prstGeom prst="rect">
            <a:avLst/>
          </a:prstGeom>
          <a:noFill/>
          <a:ln w="0">
            <a:noFill/>
          </a:ln>
        </p:spPr>
        <p:txBody>
          <a:bodyPr lIns="90000" tIns="45000" rIns="90000" bIns="45000" anchor="b">
            <a:noAutofit/>
          </a:bodyPr>
          <a:lstStyle/>
          <a:p>
            <a:pPr indent="0" defTabSz="457200">
              <a:lnSpc>
                <a:spcPct val="100000"/>
              </a:lnSpc>
              <a:buNone/>
            </a:pPr>
            <a:r>
              <a:rPr lang="nl-NL" sz="2000" b="1" u="none" strike="noStrike">
                <a:solidFill>
                  <a:srgbClr val="EE7F00"/>
                </a:solidFill>
                <a:effectLst/>
                <a:uFillTx/>
                <a:latin typeface="Arial"/>
                <a:ea typeface="ＭＳ Ｐゴシック"/>
              </a:rPr>
              <a:t>Titelstijl van model bewerken</a:t>
            </a:r>
            <a:endParaRPr lang="en-US" sz="2000" b="0" u="none" strike="noStrike">
              <a:solidFill>
                <a:schemeClr val="dk1"/>
              </a:solidFill>
              <a:effectLst/>
              <a:uFillTx/>
              <a:latin typeface="Arial"/>
            </a:endParaRPr>
          </a:p>
        </p:txBody>
      </p:sp>
      <p:sp>
        <p:nvSpPr>
          <p:cNvPr id="33" name="PlaceHolder 2"/>
          <p:cNvSpPr>
            <a:spLocks noGrp="1"/>
          </p:cNvSpPr>
          <p:nvPr>
            <p:ph type="body"/>
          </p:nvPr>
        </p:nvSpPr>
        <p:spPr>
          <a:xfrm>
            <a:off x="3575160" y="627480"/>
            <a:ext cx="4957200" cy="3966840"/>
          </a:xfrm>
          <a:prstGeom prst="rect">
            <a:avLst/>
          </a:prstGeom>
          <a:noFill/>
          <a:ln w="0">
            <a:noFill/>
          </a:ln>
        </p:spPr>
        <p:txBody>
          <a:bodyPr lIns="90000" tIns="45000" rIns="90000" bIns="45000" anchor="t">
            <a:noAutofit/>
          </a:bodyPr>
          <a:lstStyle/>
          <a:p>
            <a:pPr marL="343080" indent="-343080" defTabSz="457200">
              <a:lnSpc>
                <a:spcPct val="100000"/>
              </a:lnSpc>
              <a:spcBef>
                <a:spcPts val="360"/>
              </a:spcBef>
              <a:buClr>
                <a:srgbClr val="444444"/>
              </a:buClr>
              <a:buFont typeface="Arial"/>
              <a:buChar char="•"/>
            </a:pPr>
            <a:r>
              <a:rPr lang="nl-NL" sz="1800" b="0" u="none" strike="noStrike">
                <a:solidFill>
                  <a:srgbClr val="444444"/>
                </a:solidFill>
                <a:effectLst/>
                <a:uFillTx/>
                <a:latin typeface="Arial"/>
                <a:ea typeface="ＭＳ Ｐゴシック"/>
              </a:rPr>
              <a:t>Klik om de tekststijl van het model te bewerken</a:t>
            </a:r>
            <a:endParaRPr lang="en-US" sz="1800" b="0" u="none" strike="noStrike">
              <a:solidFill>
                <a:schemeClr val="dk1"/>
              </a:solidFill>
              <a:effectLst/>
              <a:uFillTx/>
              <a:latin typeface="Arial"/>
            </a:endParaRPr>
          </a:p>
          <a:p>
            <a:pPr marL="743040" lvl="1" indent="-285840" defTabSz="457200">
              <a:lnSpc>
                <a:spcPct val="100000"/>
              </a:lnSpc>
              <a:spcBef>
                <a:spcPts val="360"/>
              </a:spcBef>
              <a:buClr>
                <a:srgbClr val="444444"/>
              </a:buClr>
              <a:buFont typeface="Arial"/>
              <a:buChar char="–"/>
            </a:pPr>
            <a:r>
              <a:rPr lang="nl-NL" sz="1800" b="0" u="none" strike="noStrike">
                <a:solidFill>
                  <a:srgbClr val="444444"/>
                </a:solidFill>
                <a:effectLst/>
                <a:uFillTx/>
                <a:latin typeface="Arial"/>
                <a:ea typeface="ＭＳ Ｐゴシック"/>
              </a:rPr>
              <a:t>Tweede niveau</a:t>
            </a:r>
            <a:endParaRPr lang="en-US" sz="1800" b="0" u="none" strike="noStrike">
              <a:solidFill>
                <a:schemeClr val="dk1"/>
              </a:solidFill>
              <a:effectLst/>
              <a:uFillTx/>
              <a:latin typeface="Arial"/>
            </a:endParaRPr>
          </a:p>
          <a:p>
            <a:pPr marL="1143000" lvl="2" indent="-228600" defTabSz="457200">
              <a:lnSpc>
                <a:spcPct val="100000"/>
              </a:lnSpc>
              <a:spcBef>
                <a:spcPts val="360"/>
              </a:spcBef>
              <a:buClr>
                <a:srgbClr val="444444"/>
              </a:buClr>
              <a:buFont typeface="Arial"/>
              <a:buChar char="•"/>
            </a:pPr>
            <a:r>
              <a:rPr lang="nl-NL" sz="1800" b="0" u="none" strike="noStrike">
                <a:solidFill>
                  <a:srgbClr val="444444"/>
                </a:solidFill>
                <a:effectLst/>
                <a:uFillTx/>
                <a:latin typeface="Arial"/>
                <a:ea typeface="ＭＳ Ｐゴシック"/>
              </a:rPr>
              <a:t>Derde niveau</a:t>
            </a:r>
            <a:endParaRPr lang="en-US" sz="1800" b="0" u="none" strike="noStrike">
              <a:solidFill>
                <a:schemeClr val="dk1"/>
              </a:solidFill>
              <a:effectLst/>
              <a:uFillTx/>
              <a:latin typeface="Arial"/>
            </a:endParaRPr>
          </a:p>
          <a:p>
            <a:pPr marL="1600200" lvl="3" indent="-228600" defTabSz="457200">
              <a:lnSpc>
                <a:spcPct val="100000"/>
              </a:lnSpc>
              <a:spcBef>
                <a:spcPts val="360"/>
              </a:spcBef>
              <a:buClr>
                <a:srgbClr val="444444"/>
              </a:buClr>
              <a:buFont typeface="Arial"/>
              <a:buChar char="–"/>
            </a:pPr>
            <a:r>
              <a:rPr lang="nl-NL" sz="1800" b="0" u="none" strike="noStrike">
                <a:solidFill>
                  <a:srgbClr val="444444"/>
                </a:solidFill>
                <a:effectLst/>
                <a:uFillTx/>
                <a:latin typeface="Arial"/>
                <a:ea typeface="ＭＳ Ｐゴシック"/>
              </a:rPr>
              <a:t>Vierde niveau</a:t>
            </a:r>
            <a:endParaRPr lang="en-US" sz="1800" b="0" u="none" strike="noStrike">
              <a:solidFill>
                <a:schemeClr val="dk1"/>
              </a:solidFill>
              <a:effectLst/>
              <a:uFillTx/>
              <a:latin typeface="Arial"/>
            </a:endParaRPr>
          </a:p>
          <a:p>
            <a:pPr marL="2057400" lvl="4" indent="-228600" defTabSz="457200">
              <a:lnSpc>
                <a:spcPct val="100000"/>
              </a:lnSpc>
              <a:spcBef>
                <a:spcPts val="360"/>
              </a:spcBef>
              <a:buClr>
                <a:srgbClr val="444444"/>
              </a:buClr>
              <a:buFont typeface="Arial"/>
              <a:buChar char="»"/>
            </a:pPr>
            <a:r>
              <a:rPr lang="nl-NL" sz="1800" b="0" u="none" strike="noStrike">
                <a:solidFill>
                  <a:srgbClr val="444444"/>
                </a:solidFill>
                <a:effectLst/>
                <a:uFillTx/>
                <a:latin typeface="Arial"/>
                <a:ea typeface="ＭＳ Ｐゴシック"/>
              </a:rPr>
              <a:t>Vijfde niveau</a:t>
            </a:r>
            <a:endParaRPr lang="en-US" sz="1800" b="0" u="none" strike="noStrike">
              <a:solidFill>
                <a:schemeClr val="dk1"/>
              </a:solidFill>
              <a:effectLst/>
              <a:uFillTx/>
              <a:latin typeface="Arial"/>
            </a:endParaRPr>
          </a:p>
        </p:txBody>
      </p:sp>
      <p:sp>
        <p:nvSpPr>
          <p:cNvPr id="34" name="PlaceHolder 3"/>
          <p:cNvSpPr>
            <a:spLocks noGrp="1"/>
          </p:cNvSpPr>
          <p:nvPr>
            <p:ph type="body"/>
          </p:nvPr>
        </p:nvSpPr>
        <p:spPr>
          <a:xfrm>
            <a:off x="755640" y="1491480"/>
            <a:ext cx="2709720" cy="3102480"/>
          </a:xfrm>
          <a:prstGeom prst="rect">
            <a:avLst/>
          </a:prstGeom>
          <a:noFill/>
          <a:ln w="0">
            <a:noFill/>
          </a:ln>
        </p:spPr>
        <p:txBody>
          <a:bodyPr lIns="90000" tIns="45000" rIns="90000" bIns="45000" anchor="t">
            <a:noAutofit/>
          </a:bodyPr>
          <a:lstStyle/>
          <a:p>
            <a:pPr indent="0" defTabSz="457200">
              <a:lnSpc>
                <a:spcPct val="100000"/>
              </a:lnSpc>
              <a:spcBef>
                <a:spcPts val="281"/>
              </a:spcBef>
              <a:buNone/>
              <a:tabLst>
                <a:tab pos="0" algn="l"/>
              </a:tabLst>
            </a:pPr>
            <a:r>
              <a:rPr lang="nl-NL" sz="1400" b="0" u="none" strike="noStrike">
                <a:solidFill>
                  <a:srgbClr val="444444"/>
                </a:solidFill>
                <a:effectLst/>
                <a:uFillTx/>
                <a:latin typeface="Arial"/>
                <a:ea typeface="ＭＳ Ｐゴシック"/>
              </a:rPr>
              <a:t>Klik om de tekststijl van het model te bewerken</a:t>
            </a:r>
            <a:endParaRPr lang="en-US" sz="1400" b="0" u="none" strike="noStrike">
              <a:solidFill>
                <a:schemeClr val="dk1"/>
              </a:solidFill>
              <a:effectLst/>
              <a:uFillTx/>
              <a:latin typeface="Arial"/>
            </a:endParaRPr>
          </a:p>
        </p:txBody>
      </p:sp>
      <p:sp>
        <p:nvSpPr>
          <p:cNvPr id="35" name="PlaceHolder 4"/>
          <p:cNvSpPr>
            <a:spLocks noGrp="1"/>
          </p:cNvSpPr>
          <p:nvPr>
            <p:ph type="sldNum" idx="10"/>
          </p:nvPr>
        </p:nvSpPr>
        <p:spPr>
          <a:xfrm>
            <a:off x="8604360" y="4767120"/>
            <a:ext cx="328320" cy="274320"/>
          </a:xfrm>
          <a:prstGeom prst="rect">
            <a:avLst/>
          </a:prstGeom>
          <a:noFill/>
          <a:ln w="0">
            <a:noFill/>
          </a:ln>
        </p:spPr>
        <p:txBody>
          <a:bodyPr lIns="0" tIns="0" rIns="0" bIns="0" numCol="1" spcCol="0" anchor="ctr">
            <a:noAutofit/>
          </a:bodyPr>
          <a:lstStyle>
            <a:lvl1pPr indent="0" algn="r">
              <a:lnSpc>
                <a:spcPct val="100000"/>
              </a:lnSpc>
              <a:buNone/>
              <a:defRPr lang="nl-NL" sz="1000" b="0" u="none" strike="noStrike" baseline="-25000">
                <a:solidFill>
                  <a:srgbClr val="898989"/>
                </a:solidFill>
                <a:effectLst/>
                <a:uFillTx/>
                <a:latin typeface="Arial"/>
                <a:ea typeface="ＭＳ Ｐゴシック"/>
              </a:defRPr>
            </a:lvl1pPr>
          </a:lstStyle>
          <a:p>
            <a:pPr indent="0" algn="r">
              <a:lnSpc>
                <a:spcPct val="100000"/>
              </a:lnSpc>
              <a:buNone/>
            </a:pPr>
            <a:fld id="{A6C43327-097E-4FF1-A13F-8D53578EC687}" type="slidenum">
              <a:rPr lang="nl-NL" sz="1000" b="0" u="none" strike="noStrike" baseline="-25000">
                <a:solidFill>
                  <a:srgbClr val="898989"/>
                </a:solidFill>
                <a:effectLst/>
                <a:uFillTx/>
                <a:latin typeface="Arial"/>
                <a:ea typeface="ＭＳ Ｐゴシック"/>
              </a:rPr>
              <a:t>‹#›</a:t>
            </a:fld>
            <a:endParaRPr lang="en-US" sz="1000" b="0" u="none" strike="noStrike">
              <a:solidFill>
                <a:srgbClr val="000000"/>
              </a:solidFill>
              <a:effectLst/>
              <a:uFillTx/>
              <a:latin typeface="Times New Roman"/>
            </a:endParaRPr>
          </a:p>
        </p:txBody>
      </p:sp>
      <p:sp>
        <p:nvSpPr>
          <p:cNvPr id="36" name="PlaceHolder 5"/>
          <p:cNvSpPr>
            <a:spLocks noGrp="1"/>
          </p:cNvSpPr>
          <p:nvPr>
            <p:ph type="dt" idx="11"/>
          </p:nvPr>
        </p:nvSpPr>
        <p:spPr>
          <a:xfrm>
            <a:off x="755640" y="4767120"/>
            <a:ext cx="576000" cy="274320"/>
          </a:xfrm>
          <a:prstGeom prst="rect">
            <a:avLst/>
          </a:prstGeom>
          <a:noFill/>
          <a:ln w="0">
            <a:noFill/>
          </a:ln>
        </p:spPr>
        <p:txBody>
          <a:bodyPr lIns="0" tIns="0" rIns="0" bIns="0" numCol="1" spcCol="0" anchor="ctr">
            <a:noAutofit/>
          </a:bodyPr>
          <a:lstStyle>
            <a:lvl1pPr indent="0">
              <a:lnSpc>
                <a:spcPct val="100000"/>
              </a:lnSpc>
              <a:buNone/>
              <a:defRPr lang="nl-NL" sz="1000" b="0" u="none" strike="noStrike" baseline="-25000">
                <a:solidFill>
                  <a:srgbClr val="898989"/>
                </a:solidFill>
                <a:effectLst/>
                <a:uFillTx/>
                <a:latin typeface="Arial"/>
                <a:ea typeface="ＭＳ Ｐゴシック"/>
              </a:defRPr>
            </a:lvl1pPr>
          </a:lstStyle>
          <a:p>
            <a:pPr indent="0">
              <a:lnSpc>
                <a:spcPct val="100000"/>
              </a:lnSpc>
              <a:buNone/>
            </a:pPr>
            <a:r>
              <a:rPr lang="nl-NL" sz="1000" b="0" u="none" strike="noStrike" baseline="-25000">
                <a:solidFill>
                  <a:srgbClr val="898989"/>
                </a:solidFill>
                <a:effectLst/>
                <a:uFillTx/>
                <a:latin typeface="Arial"/>
                <a:ea typeface="ＭＳ Ｐゴシック"/>
              </a:rPr>
              <a:t>&lt;date/time&gt;</a:t>
            </a:r>
            <a:endParaRPr lang="en-US" sz="1000" b="0" u="none" strike="noStrike">
              <a:solidFill>
                <a:srgbClr val="000000"/>
              </a:solidFill>
              <a:effectLst/>
              <a:uFillTx/>
              <a:latin typeface="Times New Roman"/>
            </a:endParaRPr>
          </a:p>
        </p:txBody>
      </p:sp>
      <p:sp>
        <p:nvSpPr>
          <p:cNvPr id="37" name="PlaceHolder 6"/>
          <p:cNvSpPr>
            <a:spLocks noGrp="1"/>
          </p:cNvSpPr>
          <p:nvPr>
            <p:ph type="ftr" idx="12"/>
          </p:nvPr>
        </p:nvSpPr>
        <p:spPr>
          <a:xfrm>
            <a:off x="1403280" y="4767120"/>
            <a:ext cx="2736360" cy="274320"/>
          </a:xfrm>
          <a:prstGeom prst="rect">
            <a:avLst/>
          </a:prstGeom>
          <a:noFill/>
          <a:ln w="0">
            <a:noFill/>
          </a:ln>
        </p:spPr>
        <p:txBody>
          <a:bodyPr lIns="0" tIns="0" rIns="0" bIns="0" anchor="ctr">
            <a:noAutofit/>
          </a:bodyPr>
          <a:lstStyle>
            <a:lvl1pPr indent="0">
              <a:lnSpc>
                <a:spcPct val="100000"/>
              </a:lnSpc>
              <a:buNone/>
              <a:defRPr lang="nl-NL" sz="1000" b="0" u="none" strike="noStrike" baseline="-25000">
                <a:solidFill>
                  <a:schemeClr val="dk1">
                    <a:tint val="75000"/>
                  </a:schemeClr>
                </a:solidFill>
                <a:effectLst/>
                <a:uFillTx/>
                <a:latin typeface="Arial"/>
                <a:ea typeface="ＭＳ Ｐゴシック"/>
              </a:defRPr>
            </a:lvl1pPr>
          </a:lstStyle>
          <a:p>
            <a:pPr indent="0">
              <a:lnSpc>
                <a:spcPct val="100000"/>
              </a:lnSpc>
              <a:buNone/>
            </a:pPr>
            <a:r>
              <a:rPr lang="nl-NL" sz="1000" b="0" u="none" strike="noStrike" baseline="-25000">
                <a:solidFill>
                  <a:schemeClr val="dk1">
                    <a:tint val="75000"/>
                  </a:schemeClr>
                </a:solidFill>
                <a:effectLst/>
                <a:uFillTx/>
                <a:latin typeface="Arial"/>
                <a:ea typeface="ＭＳ Ｐゴシック"/>
              </a:rPr>
              <a:t>&lt;footer&gt;</a:t>
            </a:r>
            <a:endParaRPr lang="en-US" sz="1000" b="0" u="none" strike="noStrike">
              <a:solidFill>
                <a:srgbClr val="000000"/>
              </a:solidFill>
              <a:effectLst/>
              <a:uFillTx/>
              <a:latin typeface="Times New Roman"/>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lichtgroen - quoteslide - img right">
    <p:bg>
      <p:bgPr>
        <a:solidFill>
          <a:schemeClr val="accent2"/>
        </a:solidFill>
        <a:effectLst/>
      </p:bgPr>
    </p:bg>
    <p:spTree>
      <p:nvGrpSpPr>
        <p:cNvPr id="1" name=""/>
        <p:cNvGrpSpPr/>
        <p:nvPr/>
      </p:nvGrpSpPr>
      <p:grpSpPr>
        <a:xfrm>
          <a:off x="0" y="0"/>
          <a:ext cx="0" cy="0"/>
          <a:chOff x="0" y="0"/>
          <a:chExt cx="0" cy="0"/>
        </a:xfrm>
      </p:grpSpPr>
      <p:sp>
        <p:nvSpPr>
          <p:cNvPr id="255" name="PlaceHolder 1"/>
          <p:cNvSpPr>
            <a:spLocks noGrp="1"/>
          </p:cNvSpPr>
          <p:nvPr>
            <p:ph type="body"/>
          </p:nvPr>
        </p:nvSpPr>
        <p:spPr>
          <a:xfrm>
            <a:off x="3024720" y="0"/>
            <a:ext cx="612180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56" name="PlaceHolder 2"/>
          <p:cNvSpPr>
            <a:spLocks noGrp="1"/>
          </p:cNvSpPr>
          <p:nvPr>
            <p:ph type="title"/>
          </p:nvPr>
        </p:nvSpPr>
        <p:spPr>
          <a:xfrm>
            <a:off x="450720" y="700200"/>
            <a:ext cx="2323800" cy="367380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tekstvlak met ruimte voor een passende citaat of streamer”</a:t>
            </a:r>
            <a:endParaRPr lang="en-US" sz="2730" b="0" u="none" strike="noStrike">
              <a:solidFill>
                <a:schemeClr val="dk1"/>
              </a:solidFill>
              <a:effectLst/>
              <a:uFillTx/>
              <a:latin typeface="Arial"/>
            </a:endParaRPr>
          </a:p>
        </p:txBody>
      </p:sp>
      <p:sp>
        <p:nvSpPr>
          <p:cNvPr id="257" name="PlaceHolder 3"/>
          <p:cNvSpPr>
            <a:spLocks noGrp="1"/>
          </p:cNvSpPr>
          <p:nvPr>
            <p:ph type="sldNum" idx="55"/>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3335C237-DC04-4CAA-859E-AF7D59561900}"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oranje- quoteslide - img left">
    <p:bg>
      <p:bgPr>
        <a:solidFill>
          <a:schemeClr val="dk2"/>
        </a:solidFill>
        <a:effectLst/>
      </p:bgPr>
    </p:bg>
    <p:spTree>
      <p:nvGrpSpPr>
        <p:cNvPr id="1" name=""/>
        <p:cNvGrpSpPr/>
        <p:nvPr/>
      </p:nvGrpSpPr>
      <p:grpSpPr>
        <a:xfrm>
          <a:off x="0" y="0"/>
          <a:ext cx="0" cy="0"/>
          <a:chOff x="0" y="0"/>
          <a:chExt cx="0" cy="0"/>
        </a:xfrm>
      </p:grpSpPr>
      <p:sp>
        <p:nvSpPr>
          <p:cNvPr id="258" name="PlaceHolder 1"/>
          <p:cNvSpPr>
            <a:spLocks noGrp="1"/>
          </p:cNvSpPr>
          <p:nvPr>
            <p:ph type="body"/>
          </p:nvPr>
        </p:nvSpPr>
        <p:spPr>
          <a:xfrm>
            <a:off x="0" y="0"/>
            <a:ext cx="612180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59" name="PlaceHolder 2"/>
          <p:cNvSpPr>
            <a:spLocks noGrp="1"/>
          </p:cNvSpPr>
          <p:nvPr>
            <p:ph type="title"/>
          </p:nvPr>
        </p:nvSpPr>
        <p:spPr>
          <a:xfrm>
            <a:off x="6371280" y="654840"/>
            <a:ext cx="2315160" cy="371952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tekstvlak met ruimte voor een passende citaat of streamer”</a:t>
            </a:r>
            <a:endParaRPr lang="en-US" sz="2730" b="0" u="none" strike="noStrike">
              <a:solidFill>
                <a:schemeClr val="dk1"/>
              </a:solidFill>
              <a:effectLst/>
              <a:uFillTx/>
              <a:latin typeface="Arial"/>
            </a:endParaRPr>
          </a:p>
        </p:txBody>
      </p:sp>
      <p:sp>
        <p:nvSpPr>
          <p:cNvPr id="260" name="PlaceHolder 3"/>
          <p:cNvSpPr>
            <a:spLocks noGrp="1"/>
          </p:cNvSpPr>
          <p:nvPr>
            <p:ph type="sldNum" idx="56"/>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ABBFC9AB-136C-402C-8F56-F955AD2F74E4}"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paars - quoteslide - img left">
    <p:bg>
      <p:bgPr>
        <a:solidFill>
          <a:srgbClr val="9E6697"/>
        </a:solidFill>
        <a:effectLst/>
      </p:bgPr>
    </p:bg>
    <p:spTree>
      <p:nvGrpSpPr>
        <p:cNvPr id="1" name=""/>
        <p:cNvGrpSpPr/>
        <p:nvPr/>
      </p:nvGrpSpPr>
      <p:grpSpPr>
        <a:xfrm>
          <a:off x="0" y="0"/>
          <a:ext cx="0" cy="0"/>
          <a:chOff x="0" y="0"/>
          <a:chExt cx="0" cy="0"/>
        </a:xfrm>
      </p:grpSpPr>
      <p:sp>
        <p:nvSpPr>
          <p:cNvPr id="261" name="PlaceHolder 1"/>
          <p:cNvSpPr>
            <a:spLocks noGrp="1"/>
          </p:cNvSpPr>
          <p:nvPr>
            <p:ph type="body"/>
          </p:nvPr>
        </p:nvSpPr>
        <p:spPr>
          <a:xfrm>
            <a:off x="0" y="0"/>
            <a:ext cx="612180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62" name="PlaceHolder 2"/>
          <p:cNvSpPr>
            <a:spLocks noGrp="1"/>
          </p:cNvSpPr>
          <p:nvPr>
            <p:ph type="title"/>
          </p:nvPr>
        </p:nvSpPr>
        <p:spPr>
          <a:xfrm>
            <a:off x="6371280" y="654840"/>
            <a:ext cx="2315160" cy="371952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tekstvlak met ruimte voor een passende citaat of streamer”</a:t>
            </a:r>
            <a:endParaRPr lang="en-US" sz="2730" b="0" u="none" strike="noStrike">
              <a:solidFill>
                <a:schemeClr val="dk1"/>
              </a:solidFill>
              <a:effectLst/>
              <a:uFillTx/>
              <a:latin typeface="Arial"/>
            </a:endParaRPr>
          </a:p>
        </p:txBody>
      </p:sp>
      <p:sp>
        <p:nvSpPr>
          <p:cNvPr id="263" name="PlaceHolder 3"/>
          <p:cNvSpPr>
            <a:spLocks noGrp="1"/>
          </p:cNvSpPr>
          <p:nvPr>
            <p:ph type="sldNum" idx="57"/>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E9FAC22F-ED7C-46A2-B258-C4574640B4BC}"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uw - quoteslide - img left">
    <p:bg>
      <p:bgPr>
        <a:solidFill>
          <a:srgbClr val="578494"/>
        </a:solidFill>
        <a:effectLst/>
      </p:bgPr>
    </p:bg>
    <p:spTree>
      <p:nvGrpSpPr>
        <p:cNvPr id="1" name=""/>
        <p:cNvGrpSpPr/>
        <p:nvPr/>
      </p:nvGrpSpPr>
      <p:grpSpPr>
        <a:xfrm>
          <a:off x="0" y="0"/>
          <a:ext cx="0" cy="0"/>
          <a:chOff x="0" y="0"/>
          <a:chExt cx="0" cy="0"/>
        </a:xfrm>
      </p:grpSpPr>
      <p:sp>
        <p:nvSpPr>
          <p:cNvPr id="264" name="PlaceHolder 1"/>
          <p:cNvSpPr>
            <a:spLocks noGrp="1"/>
          </p:cNvSpPr>
          <p:nvPr>
            <p:ph type="body"/>
          </p:nvPr>
        </p:nvSpPr>
        <p:spPr>
          <a:xfrm>
            <a:off x="0" y="0"/>
            <a:ext cx="612180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65" name="PlaceHolder 2"/>
          <p:cNvSpPr>
            <a:spLocks noGrp="1"/>
          </p:cNvSpPr>
          <p:nvPr>
            <p:ph type="title"/>
          </p:nvPr>
        </p:nvSpPr>
        <p:spPr>
          <a:xfrm>
            <a:off x="6371280" y="654840"/>
            <a:ext cx="2315160" cy="371952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tekstvlak met ruimte voor een passende citaat of streamer”</a:t>
            </a:r>
            <a:endParaRPr lang="en-US" sz="2730" b="0" u="none" strike="noStrike">
              <a:solidFill>
                <a:schemeClr val="dk1"/>
              </a:solidFill>
              <a:effectLst/>
              <a:uFillTx/>
              <a:latin typeface="Arial"/>
            </a:endParaRPr>
          </a:p>
        </p:txBody>
      </p:sp>
      <p:sp>
        <p:nvSpPr>
          <p:cNvPr id="266" name="PlaceHolder 3"/>
          <p:cNvSpPr>
            <a:spLocks noGrp="1"/>
          </p:cNvSpPr>
          <p:nvPr>
            <p:ph type="sldNum" idx="58"/>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341DD4CF-9EDD-4764-B682-A6A95D2FA238}"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groen - quoteslide - img left">
    <p:bg>
      <p:bgPr>
        <a:solidFill>
          <a:schemeClr val="accent6"/>
        </a:solidFill>
        <a:effectLst/>
      </p:bgPr>
    </p:bg>
    <p:spTree>
      <p:nvGrpSpPr>
        <p:cNvPr id="1" name=""/>
        <p:cNvGrpSpPr/>
        <p:nvPr/>
      </p:nvGrpSpPr>
      <p:grpSpPr>
        <a:xfrm>
          <a:off x="0" y="0"/>
          <a:ext cx="0" cy="0"/>
          <a:chOff x="0" y="0"/>
          <a:chExt cx="0" cy="0"/>
        </a:xfrm>
      </p:grpSpPr>
      <p:sp>
        <p:nvSpPr>
          <p:cNvPr id="267" name="PlaceHolder 1"/>
          <p:cNvSpPr>
            <a:spLocks noGrp="1"/>
          </p:cNvSpPr>
          <p:nvPr>
            <p:ph type="body"/>
          </p:nvPr>
        </p:nvSpPr>
        <p:spPr>
          <a:xfrm>
            <a:off x="0" y="0"/>
            <a:ext cx="612180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68" name="PlaceHolder 2"/>
          <p:cNvSpPr>
            <a:spLocks noGrp="1"/>
          </p:cNvSpPr>
          <p:nvPr>
            <p:ph type="title"/>
          </p:nvPr>
        </p:nvSpPr>
        <p:spPr>
          <a:xfrm>
            <a:off x="6371280" y="654840"/>
            <a:ext cx="2315160" cy="371952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tekstvlak met ruimte voor een passende citaat of streamer”</a:t>
            </a:r>
            <a:endParaRPr lang="en-US" sz="2730" b="0" u="none" strike="noStrike">
              <a:solidFill>
                <a:schemeClr val="dk1"/>
              </a:solidFill>
              <a:effectLst/>
              <a:uFillTx/>
              <a:latin typeface="Arial"/>
            </a:endParaRPr>
          </a:p>
        </p:txBody>
      </p:sp>
      <p:sp>
        <p:nvSpPr>
          <p:cNvPr id="269" name="PlaceHolder 3"/>
          <p:cNvSpPr>
            <a:spLocks noGrp="1"/>
          </p:cNvSpPr>
          <p:nvPr>
            <p:ph type="sldNum" idx="59"/>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3C37ECD0-DFB0-4A29-AA6F-779036710725}"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geel - quoteslide - img left">
    <p:bg>
      <p:bgPr>
        <a:solidFill>
          <a:schemeClr val="accent1"/>
        </a:solidFill>
        <a:effectLst/>
      </p:bgPr>
    </p:bg>
    <p:spTree>
      <p:nvGrpSpPr>
        <p:cNvPr id="1" name=""/>
        <p:cNvGrpSpPr/>
        <p:nvPr/>
      </p:nvGrpSpPr>
      <p:grpSpPr>
        <a:xfrm>
          <a:off x="0" y="0"/>
          <a:ext cx="0" cy="0"/>
          <a:chOff x="0" y="0"/>
          <a:chExt cx="0" cy="0"/>
        </a:xfrm>
      </p:grpSpPr>
      <p:sp>
        <p:nvSpPr>
          <p:cNvPr id="270" name="PlaceHolder 1"/>
          <p:cNvSpPr>
            <a:spLocks noGrp="1"/>
          </p:cNvSpPr>
          <p:nvPr>
            <p:ph type="body"/>
          </p:nvPr>
        </p:nvSpPr>
        <p:spPr>
          <a:xfrm>
            <a:off x="0" y="0"/>
            <a:ext cx="612180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71" name="PlaceHolder 2"/>
          <p:cNvSpPr>
            <a:spLocks noGrp="1"/>
          </p:cNvSpPr>
          <p:nvPr>
            <p:ph type="title"/>
          </p:nvPr>
        </p:nvSpPr>
        <p:spPr>
          <a:xfrm>
            <a:off x="6371280" y="654840"/>
            <a:ext cx="2315160" cy="371952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tekstvlak met ruimte voor een passende citaat of streamer”</a:t>
            </a:r>
            <a:endParaRPr lang="en-US" sz="2730" b="0" u="none" strike="noStrike">
              <a:solidFill>
                <a:schemeClr val="dk1"/>
              </a:solidFill>
              <a:effectLst/>
              <a:uFillTx/>
              <a:latin typeface="Arial"/>
            </a:endParaRPr>
          </a:p>
        </p:txBody>
      </p:sp>
      <p:sp>
        <p:nvSpPr>
          <p:cNvPr id="272" name="PlaceHolder 3"/>
          <p:cNvSpPr>
            <a:spLocks noGrp="1"/>
          </p:cNvSpPr>
          <p:nvPr>
            <p:ph type="sldNum" idx="60"/>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C99AE0DA-B26E-4B31-BE92-9A7CFA367C79}"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roze - quoteslide - img left">
    <p:bg>
      <p:bgPr>
        <a:solidFill>
          <a:schemeClr val="accent5"/>
        </a:solidFill>
        <a:effectLst/>
      </p:bgPr>
    </p:bg>
    <p:spTree>
      <p:nvGrpSpPr>
        <p:cNvPr id="1" name=""/>
        <p:cNvGrpSpPr/>
        <p:nvPr/>
      </p:nvGrpSpPr>
      <p:grpSpPr>
        <a:xfrm>
          <a:off x="0" y="0"/>
          <a:ext cx="0" cy="0"/>
          <a:chOff x="0" y="0"/>
          <a:chExt cx="0" cy="0"/>
        </a:xfrm>
      </p:grpSpPr>
      <p:sp>
        <p:nvSpPr>
          <p:cNvPr id="273" name="PlaceHolder 1"/>
          <p:cNvSpPr>
            <a:spLocks noGrp="1"/>
          </p:cNvSpPr>
          <p:nvPr>
            <p:ph type="body"/>
          </p:nvPr>
        </p:nvSpPr>
        <p:spPr>
          <a:xfrm>
            <a:off x="0" y="0"/>
            <a:ext cx="612180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74" name="PlaceHolder 2"/>
          <p:cNvSpPr>
            <a:spLocks noGrp="1"/>
          </p:cNvSpPr>
          <p:nvPr>
            <p:ph type="title"/>
          </p:nvPr>
        </p:nvSpPr>
        <p:spPr>
          <a:xfrm>
            <a:off x="6371280" y="654840"/>
            <a:ext cx="2315160" cy="371952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tekstvlak met ruimte voor een passende citaat of streamer”</a:t>
            </a:r>
            <a:endParaRPr lang="en-US" sz="2730" b="0" u="none" strike="noStrike">
              <a:solidFill>
                <a:schemeClr val="dk1"/>
              </a:solidFill>
              <a:effectLst/>
              <a:uFillTx/>
              <a:latin typeface="Arial"/>
            </a:endParaRPr>
          </a:p>
        </p:txBody>
      </p:sp>
      <p:sp>
        <p:nvSpPr>
          <p:cNvPr id="275" name="PlaceHolder 3"/>
          <p:cNvSpPr>
            <a:spLocks noGrp="1"/>
          </p:cNvSpPr>
          <p:nvPr>
            <p:ph type="sldNum" idx="61"/>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6D5F23B1-FDCE-453C-B8C4-9AC2A225262F}"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eige - quoteslide - img left">
    <p:bg>
      <p:bgPr>
        <a:solidFill>
          <a:schemeClr val="accent4"/>
        </a:solidFill>
        <a:effectLst/>
      </p:bgPr>
    </p:bg>
    <p:spTree>
      <p:nvGrpSpPr>
        <p:cNvPr id="1" name=""/>
        <p:cNvGrpSpPr/>
        <p:nvPr/>
      </p:nvGrpSpPr>
      <p:grpSpPr>
        <a:xfrm>
          <a:off x="0" y="0"/>
          <a:ext cx="0" cy="0"/>
          <a:chOff x="0" y="0"/>
          <a:chExt cx="0" cy="0"/>
        </a:xfrm>
      </p:grpSpPr>
      <p:sp>
        <p:nvSpPr>
          <p:cNvPr id="276" name="PlaceHolder 1"/>
          <p:cNvSpPr>
            <a:spLocks noGrp="1"/>
          </p:cNvSpPr>
          <p:nvPr>
            <p:ph type="body"/>
          </p:nvPr>
        </p:nvSpPr>
        <p:spPr>
          <a:xfrm>
            <a:off x="0" y="0"/>
            <a:ext cx="612180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77" name="PlaceHolder 2"/>
          <p:cNvSpPr>
            <a:spLocks noGrp="1"/>
          </p:cNvSpPr>
          <p:nvPr>
            <p:ph type="title"/>
          </p:nvPr>
        </p:nvSpPr>
        <p:spPr>
          <a:xfrm>
            <a:off x="6371280" y="654840"/>
            <a:ext cx="2315160" cy="371952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tekstvlak met ruimte voor een passende citaat of streamer”</a:t>
            </a:r>
            <a:endParaRPr lang="en-US" sz="2730" b="0" u="none" strike="noStrike">
              <a:solidFill>
                <a:schemeClr val="dk1"/>
              </a:solidFill>
              <a:effectLst/>
              <a:uFillTx/>
              <a:latin typeface="Arial"/>
            </a:endParaRPr>
          </a:p>
        </p:txBody>
      </p:sp>
      <p:sp>
        <p:nvSpPr>
          <p:cNvPr id="278" name="PlaceHolder 3"/>
          <p:cNvSpPr>
            <a:spLocks noGrp="1"/>
          </p:cNvSpPr>
          <p:nvPr>
            <p:ph type="sldNum" idx="62"/>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0D4539FE-D94D-40AA-AEE1-89515B64419D}"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lichtblauw - quoteslide - img left">
    <p:bg>
      <p:bgPr>
        <a:solidFill>
          <a:schemeClr val="accent3"/>
        </a:solidFill>
        <a:effectLst/>
      </p:bgPr>
    </p:bg>
    <p:spTree>
      <p:nvGrpSpPr>
        <p:cNvPr id="1" name=""/>
        <p:cNvGrpSpPr/>
        <p:nvPr/>
      </p:nvGrpSpPr>
      <p:grpSpPr>
        <a:xfrm>
          <a:off x="0" y="0"/>
          <a:ext cx="0" cy="0"/>
          <a:chOff x="0" y="0"/>
          <a:chExt cx="0" cy="0"/>
        </a:xfrm>
      </p:grpSpPr>
      <p:sp>
        <p:nvSpPr>
          <p:cNvPr id="279" name="PlaceHolder 1"/>
          <p:cNvSpPr>
            <a:spLocks noGrp="1"/>
          </p:cNvSpPr>
          <p:nvPr>
            <p:ph type="body"/>
          </p:nvPr>
        </p:nvSpPr>
        <p:spPr>
          <a:xfrm>
            <a:off x="0" y="0"/>
            <a:ext cx="612180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80" name="PlaceHolder 2"/>
          <p:cNvSpPr>
            <a:spLocks noGrp="1"/>
          </p:cNvSpPr>
          <p:nvPr>
            <p:ph type="title"/>
          </p:nvPr>
        </p:nvSpPr>
        <p:spPr>
          <a:xfrm>
            <a:off x="6371280" y="654840"/>
            <a:ext cx="2315160" cy="371952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tekstvlak met ruimte voor een passende citaat of streamer”</a:t>
            </a:r>
            <a:endParaRPr lang="en-US" sz="2730" b="0" u="none" strike="noStrike">
              <a:solidFill>
                <a:schemeClr val="dk1"/>
              </a:solidFill>
              <a:effectLst/>
              <a:uFillTx/>
              <a:latin typeface="Arial"/>
            </a:endParaRPr>
          </a:p>
        </p:txBody>
      </p:sp>
      <p:sp>
        <p:nvSpPr>
          <p:cNvPr id="281" name="PlaceHolder 3"/>
          <p:cNvSpPr>
            <a:spLocks noGrp="1"/>
          </p:cNvSpPr>
          <p:nvPr>
            <p:ph type="sldNum" idx="63"/>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9D30F22E-41A4-44F4-AEC3-4C516AF1922D}"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quoteslide - full - blauwgrijs">
    <p:bg>
      <p:bgPr>
        <a:blipFill rotWithShape="0">
          <a:blip r:embed="rId2"/>
          <a:stretch/>
        </a:blipFill>
        <a:effectLst/>
      </p:bgPr>
    </p:bg>
    <p:spTree>
      <p:nvGrpSpPr>
        <p:cNvPr id="1" name=""/>
        <p:cNvGrpSpPr/>
        <p:nvPr/>
      </p:nvGrpSpPr>
      <p:grpSpPr>
        <a:xfrm>
          <a:off x="0" y="0"/>
          <a:ext cx="0" cy="0"/>
          <a:chOff x="0" y="0"/>
          <a:chExt cx="0" cy="0"/>
        </a:xfrm>
      </p:grpSpPr>
      <p:sp>
        <p:nvSpPr>
          <p:cNvPr id="282" name="PlaceHolder 1"/>
          <p:cNvSpPr>
            <a:spLocks noGrp="1"/>
          </p:cNvSpPr>
          <p:nvPr>
            <p:ph type="title"/>
          </p:nvPr>
        </p:nvSpPr>
        <p:spPr>
          <a:xfrm>
            <a:off x="965880" y="771840"/>
            <a:ext cx="6685560" cy="3602520"/>
          </a:xfrm>
          <a:prstGeom prst="rect">
            <a:avLst/>
          </a:prstGeom>
          <a:noFill/>
          <a:ln w="0">
            <a:noFill/>
          </a:ln>
        </p:spPr>
        <p:txBody>
          <a:bodyPr lIns="0" tIns="0" rIns="0" bIns="0" anchor="ctr">
            <a:noAutofit/>
          </a:bodyPr>
          <a:lstStyle/>
          <a:p>
            <a:pPr indent="0">
              <a:lnSpc>
                <a:spcPct val="85000"/>
              </a:lnSpc>
              <a:buNone/>
            </a:pPr>
            <a:r>
              <a:rPr lang="en-US" sz="4000" b="0" u="none" strike="noStrike" spc="-23">
                <a:solidFill>
                  <a:schemeClr val="dk1"/>
                </a:solidFill>
                <a:effectLst/>
                <a:uFillTx/>
                <a:latin typeface="Arial"/>
              </a:rPr>
              <a:t>“Stay hungry. Stay foolish. </a:t>
            </a:r>
            <a:br>
              <a:rPr sz="4000"/>
            </a:br>
            <a:r>
              <a:rPr lang="en-US" sz="4000" b="0" u="none" strike="noStrike" spc="-23">
                <a:solidFill>
                  <a:schemeClr val="dk1"/>
                </a:solidFill>
                <a:effectLst/>
                <a:uFillTx/>
                <a:latin typeface="Arial"/>
              </a:rPr>
              <a:t>Never let go of your appetite </a:t>
            </a:r>
            <a:br>
              <a:rPr sz="4000"/>
            </a:br>
            <a:r>
              <a:rPr lang="en-US" sz="4000" b="0" u="none" strike="noStrike" spc="-23">
                <a:solidFill>
                  <a:schemeClr val="dk1"/>
                </a:solidFill>
                <a:effectLst/>
                <a:uFillTx/>
                <a:latin typeface="Arial"/>
              </a:rPr>
              <a:t>to go after new ideas, </a:t>
            </a:r>
            <a:br>
              <a:rPr sz="4000"/>
            </a:br>
            <a:r>
              <a:rPr lang="en-US" sz="4000" b="0" u="none" strike="noStrike" spc="-23">
                <a:solidFill>
                  <a:schemeClr val="dk1"/>
                </a:solidFill>
                <a:effectLst/>
                <a:uFillTx/>
                <a:latin typeface="Arial"/>
              </a:rPr>
              <a:t>new experiences, and </a:t>
            </a:r>
            <a:br>
              <a:rPr sz="4000"/>
            </a:br>
            <a:r>
              <a:rPr lang="en-US" sz="4000" b="0" u="none" strike="noStrike" spc="-23">
                <a:solidFill>
                  <a:schemeClr val="dk1"/>
                </a:solidFill>
                <a:effectLst/>
                <a:uFillTx/>
                <a:latin typeface="Arial"/>
              </a:rPr>
              <a:t>new adventures.”</a:t>
            </a:r>
            <a:endParaRPr lang="en-US" sz="4000" b="0" u="none" strike="noStrike">
              <a:solidFill>
                <a:schemeClr val="dk1"/>
              </a:solidFill>
              <a:effectLst/>
              <a:uFillTx/>
              <a:latin typeface="Arial"/>
            </a:endParaRPr>
          </a:p>
        </p:txBody>
      </p:sp>
      <p:sp>
        <p:nvSpPr>
          <p:cNvPr id="283" name="PlaceHolder 2"/>
          <p:cNvSpPr>
            <a:spLocks noGrp="1"/>
          </p:cNvSpPr>
          <p:nvPr>
            <p:ph type="sldNum" idx="64"/>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8FD7308B-F301-4993-88CD-9EE405E9385A}"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Afbeelding met bijschrift">
    <p:bg>
      <p:bgPr>
        <a:solidFill>
          <a:schemeClr val="lt1"/>
        </a:solidFill>
        <a:effectLst/>
      </p:bgPr>
    </p:bg>
    <p:spTree>
      <p:nvGrpSpPr>
        <p:cNvPr id="1" name=""/>
        <p:cNvGrpSpPr/>
        <p:nvPr/>
      </p:nvGrpSpPr>
      <p:grpSpPr>
        <a:xfrm>
          <a:off x="0" y="0"/>
          <a:ext cx="0" cy="0"/>
          <a:chOff x="0" y="0"/>
          <a:chExt cx="0" cy="0"/>
        </a:xfrm>
      </p:grpSpPr>
      <p:pic>
        <p:nvPicPr>
          <p:cNvPr id="38" name="Afbeelding 1"/>
          <p:cNvPicPr/>
          <p:nvPr/>
        </p:nvPicPr>
        <p:blipFill>
          <a:blip r:embed="rId2"/>
          <a:stretch/>
        </p:blipFill>
        <p:spPr>
          <a:xfrm>
            <a:off x="5389560" y="4840200"/>
            <a:ext cx="3126960" cy="175680"/>
          </a:xfrm>
          <a:prstGeom prst="rect">
            <a:avLst/>
          </a:prstGeom>
          <a:noFill/>
          <a:ln w="0">
            <a:noFill/>
          </a:ln>
        </p:spPr>
      </p:pic>
      <p:sp>
        <p:nvSpPr>
          <p:cNvPr id="39" name="Rechthoek 8"/>
          <p:cNvSpPr/>
          <p:nvPr/>
        </p:nvSpPr>
        <p:spPr>
          <a:xfrm>
            <a:off x="755640" y="0"/>
            <a:ext cx="7776720" cy="304560"/>
          </a:xfrm>
          <a:prstGeom prst="rect">
            <a:avLst/>
          </a:prstGeom>
          <a:solidFill>
            <a:srgbClr val="E76A17"/>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endParaRPr lang="nl-NL" sz="2400" b="0" u="none" strike="noStrike" baseline="-25000">
              <a:solidFill>
                <a:schemeClr val="lt1"/>
              </a:solidFill>
              <a:effectLst/>
              <a:uFillTx/>
              <a:latin typeface="Calibri"/>
              <a:ea typeface="ＭＳ Ｐゴシック"/>
            </a:endParaRPr>
          </a:p>
        </p:txBody>
      </p:sp>
      <p:sp>
        <p:nvSpPr>
          <p:cNvPr id="40" name="PlaceHolder 1"/>
          <p:cNvSpPr>
            <a:spLocks noGrp="1"/>
          </p:cNvSpPr>
          <p:nvPr>
            <p:ph type="title"/>
          </p:nvPr>
        </p:nvSpPr>
        <p:spPr>
          <a:xfrm>
            <a:off x="1792440" y="3600360"/>
            <a:ext cx="5486040" cy="424800"/>
          </a:xfrm>
          <a:prstGeom prst="rect">
            <a:avLst/>
          </a:prstGeom>
          <a:noFill/>
          <a:ln w="0">
            <a:noFill/>
          </a:ln>
        </p:spPr>
        <p:txBody>
          <a:bodyPr lIns="90000" tIns="45000" rIns="90000" bIns="45000" anchor="b">
            <a:noAutofit/>
          </a:bodyPr>
          <a:lstStyle/>
          <a:p>
            <a:pPr indent="0" defTabSz="457200">
              <a:lnSpc>
                <a:spcPct val="100000"/>
              </a:lnSpc>
              <a:buNone/>
            </a:pPr>
            <a:r>
              <a:rPr lang="nl-NL" sz="2000" b="1" u="none" strike="noStrike">
                <a:solidFill>
                  <a:srgbClr val="EE7F00"/>
                </a:solidFill>
                <a:effectLst/>
                <a:uFillTx/>
                <a:latin typeface="Arial"/>
                <a:ea typeface="ＭＳ Ｐゴシック"/>
              </a:rPr>
              <a:t>Titelstijl van model bewerken</a:t>
            </a:r>
            <a:endParaRPr lang="en-US" sz="2000" b="0" u="none" strike="noStrike">
              <a:solidFill>
                <a:schemeClr val="dk1"/>
              </a:solidFill>
              <a:effectLst/>
              <a:uFillTx/>
              <a:latin typeface="Arial"/>
            </a:endParaRPr>
          </a:p>
        </p:txBody>
      </p:sp>
      <p:sp>
        <p:nvSpPr>
          <p:cNvPr id="41" name="PlaceHolder 2"/>
          <p:cNvSpPr>
            <a:spLocks noGrp="1"/>
          </p:cNvSpPr>
          <p:nvPr>
            <p:ph type="body"/>
          </p:nvPr>
        </p:nvSpPr>
        <p:spPr>
          <a:xfrm>
            <a:off x="1792440" y="459720"/>
            <a:ext cx="5486040" cy="3085920"/>
          </a:xfrm>
          <a:prstGeom prst="rect">
            <a:avLst/>
          </a:prstGeom>
          <a:noFill/>
          <a:ln w="0">
            <a:noFill/>
          </a:ln>
        </p:spPr>
        <p:txBody>
          <a:bodyPr lIns="90000" tIns="45000" rIns="90000" bIns="45000" anchor="t">
            <a:noAutofit/>
          </a:bodyPr>
          <a:lstStyle/>
          <a:p>
            <a:pPr marL="432000" indent="-324000">
              <a:spcBef>
                <a:spcPts val="1417"/>
              </a:spcBef>
              <a:buClr>
                <a:srgbClr val="000000"/>
              </a:buClr>
              <a:buSzPct val="45000"/>
              <a:buFont typeface="Wingdings" charset="2"/>
              <a:buChar char=""/>
            </a:pPr>
            <a:r>
              <a:rPr lang="en-US" sz="3200" b="0" u="none" strike="noStrike">
                <a:solidFill>
                  <a:schemeClr val="dk1"/>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en-US" sz="3200" b="0" u="none" strike="noStrike">
                <a:solidFill>
                  <a:schemeClr val="dk1"/>
                </a:solidFill>
                <a:effectLst/>
                <a:uFillTx/>
                <a:latin typeface="Arial"/>
              </a:rPr>
              <a:t>Second Outline Level</a:t>
            </a:r>
          </a:p>
          <a:p>
            <a:pPr marL="1296000" lvl="2" indent="-288000">
              <a:spcBef>
                <a:spcPts val="850"/>
              </a:spcBef>
              <a:buClr>
                <a:srgbClr val="000000"/>
              </a:buClr>
              <a:buSzPct val="45000"/>
              <a:buFont typeface="Wingdings" charset="2"/>
              <a:buChar char=""/>
            </a:pPr>
            <a:r>
              <a:rPr lang="en-US" sz="3200" b="0" u="none" strike="noStrike">
                <a:solidFill>
                  <a:schemeClr val="dk1"/>
                </a:solidFill>
                <a:effectLst/>
                <a:uFillTx/>
                <a:latin typeface="Arial"/>
              </a:rPr>
              <a:t>Third Outline Level</a:t>
            </a:r>
          </a:p>
          <a:p>
            <a:pPr marL="1728000" lvl="3" indent="-216000">
              <a:spcBef>
                <a:spcPts val="567"/>
              </a:spcBef>
              <a:buClr>
                <a:srgbClr val="000000"/>
              </a:buClr>
              <a:buSzPct val="75000"/>
              <a:buFont typeface="Symbol" charset="2"/>
              <a:buChar char=""/>
            </a:pPr>
            <a:r>
              <a:rPr lang="en-US" sz="3200" b="0" u="none" strike="noStrike">
                <a:solidFill>
                  <a:schemeClr val="dk1"/>
                </a:solidFill>
                <a:effectLst/>
                <a:uFillTx/>
                <a:latin typeface="Arial"/>
              </a:rPr>
              <a:t>Fourth Outline Level</a:t>
            </a:r>
          </a:p>
          <a:p>
            <a:pPr marL="2160000" lvl="4" indent="-216000">
              <a:spcBef>
                <a:spcPts val="283"/>
              </a:spcBef>
              <a:buClr>
                <a:srgbClr val="000000"/>
              </a:buClr>
              <a:buSzPct val="45000"/>
              <a:buFont typeface="Wingdings" charset="2"/>
              <a:buChar char=""/>
            </a:pPr>
            <a:r>
              <a:rPr lang="en-US" sz="3200" b="0" u="none" strike="noStrike">
                <a:solidFill>
                  <a:schemeClr val="dk1"/>
                </a:solidFill>
                <a:effectLst/>
                <a:uFillTx/>
                <a:latin typeface="Arial"/>
              </a:rPr>
              <a:t>Fifth Outline Level</a:t>
            </a:r>
          </a:p>
          <a:p>
            <a:pPr marL="2592000" lvl="5" indent="-216000">
              <a:spcBef>
                <a:spcPts val="283"/>
              </a:spcBef>
              <a:buClr>
                <a:srgbClr val="000000"/>
              </a:buClr>
              <a:buSzPct val="45000"/>
              <a:buFont typeface="Wingdings" charset="2"/>
              <a:buChar char=""/>
            </a:pPr>
            <a:r>
              <a:rPr lang="en-US" sz="3200" b="0" u="none" strike="noStrike">
                <a:solidFill>
                  <a:schemeClr val="dk1"/>
                </a:solidFill>
                <a:effectLst/>
                <a:uFillTx/>
                <a:latin typeface="Arial"/>
              </a:rPr>
              <a:t>Sixth Outline Level</a:t>
            </a:r>
          </a:p>
          <a:p>
            <a:pPr marL="3024000" lvl="6" indent="-216000">
              <a:spcBef>
                <a:spcPts val="283"/>
              </a:spcBef>
              <a:buClr>
                <a:srgbClr val="000000"/>
              </a:buClr>
              <a:buSzPct val="45000"/>
              <a:buFont typeface="Wingdings" charset="2"/>
              <a:buChar char=""/>
            </a:pPr>
            <a:r>
              <a:rPr lang="en-US" sz="3200" b="0" u="none" strike="noStrike">
                <a:solidFill>
                  <a:schemeClr val="dk1"/>
                </a:solidFill>
                <a:effectLst/>
                <a:uFillTx/>
                <a:latin typeface="Arial"/>
              </a:rPr>
              <a:t>Seventh Outline Level</a:t>
            </a:r>
          </a:p>
        </p:txBody>
      </p:sp>
      <p:sp>
        <p:nvSpPr>
          <p:cNvPr id="42" name="PlaceHolder 3"/>
          <p:cNvSpPr>
            <a:spLocks noGrp="1"/>
          </p:cNvSpPr>
          <p:nvPr>
            <p:ph type="body"/>
          </p:nvPr>
        </p:nvSpPr>
        <p:spPr>
          <a:xfrm>
            <a:off x="1792440" y="4025520"/>
            <a:ext cx="5486040" cy="603360"/>
          </a:xfrm>
          <a:prstGeom prst="rect">
            <a:avLst/>
          </a:prstGeom>
          <a:noFill/>
          <a:ln w="0">
            <a:noFill/>
          </a:ln>
        </p:spPr>
        <p:txBody>
          <a:bodyPr lIns="90000" tIns="45000" rIns="90000" bIns="45000" anchor="t">
            <a:noAutofit/>
          </a:bodyPr>
          <a:lstStyle/>
          <a:p>
            <a:pPr indent="0" defTabSz="457200">
              <a:lnSpc>
                <a:spcPct val="100000"/>
              </a:lnSpc>
              <a:spcBef>
                <a:spcPts val="281"/>
              </a:spcBef>
              <a:buNone/>
              <a:tabLst>
                <a:tab pos="0" algn="l"/>
              </a:tabLst>
            </a:pPr>
            <a:r>
              <a:rPr lang="nl-NL" sz="1400" b="0" u="none" strike="noStrike">
                <a:solidFill>
                  <a:schemeClr val="dk1"/>
                </a:solidFill>
                <a:effectLst/>
                <a:uFillTx/>
                <a:latin typeface="Arial"/>
                <a:ea typeface="ＭＳ Ｐゴシック"/>
              </a:rPr>
              <a:t>Klik om de tekststijl van het model te bewerken</a:t>
            </a:r>
            <a:endParaRPr lang="en-US" sz="1400" b="0" u="none" strike="noStrike">
              <a:solidFill>
                <a:schemeClr val="dk1"/>
              </a:solidFill>
              <a:effectLst/>
              <a:uFillTx/>
              <a:latin typeface="Arial"/>
            </a:endParaRPr>
          </a:p>
        </p:txBody>
      </p:sp>
      <p:sp>
        <p:nvSpPr>
          <p:cNvPr id="43" name="PlaceHolder 4"/>
          <p:cNvSpPr>
            <a:spLocks noGrp="1"/>
          </p:cNvSpPr>
          <p:nvPr>
            <p:ph type="sldNum" idx="13"/>
          </p:nvPr>
        </p:nvSpPr>
        <p:spPr>
          <a:xfrm>
            <a:off x="8604360" y="4767120"/>
            <a:ext cx="328320" cy="274320"/>
          </a:xfrm>
          <a:prstGeom prst="rect">
            <a:avLst/>
          </a:prstGeom>
          <a:noFill/>
          <a:ln w="0">
            <a:noFill/>
          </a:ln>
        </p:spPr>
        <p:txBody>
          <a:bodyPr lIns="0" tIns="0" rIns="0" bIns="0" numCol="1" spcCol="0" anchor="ctr">
            <a:noAutofit/>
          </a:bodyPr>
          <a:lstStyle>
            <a:lvl1pPr indent="0" algn="r">
              <a:lnSpc>
                <a:spcPct val="100000"/>
              </a:lnSpc>
              <a:buNone/>
              <a:defRPr lang="nl-NL" sz="1000" b="0" u="none" strike="noStrike" baseline="-25000">
                <a:solidFill>
                  <a:srgbClr val="898989"/>
                </a:solidFill>
                <a:effectLst/>
                <a:uFillTx/>
                <a:latin typeface="Arial"/>
                <a:ea typeface="ＭＳ Ｐゴシック"/>
              </a:defRPr>
            </a:lvl1pPr>
          </a:lstStyle>
          <a:p>
            <a:pPr indent="0" algn="r">
              <a:lnSpc>
                <a:spcPct val="100000"/>
              </a:lnSpc>
              <a:buNone/>
            </a:pPr>
            <a:fld id="{D6EF6413-BDFF-44DB-8D51-7E6524CE1FC7}" type="slidenum">
              <a:rPr lang="nl-NL" sz="1000" b="0" u="none" strike="noStrike" baseline="-25000">
                <a:solidFill>
                  <a:srgbClr val="898989"/>
                </a:solidFill>
                <a:effectLst/>
                <a:uFillTx/>
                <a:latin typeface="Arial"/>
                <a:ea typeface="ＭＳ Ｐゴシック"/>
              </a:rPr>
              <a:t>‹#›</a:t>
            </a:fld>
            <a:endParaRPr lang="en-US" sz="1000" b="0" u="none" strike="noStrike">
              <a:solidFill>
                <a:srgbClr val="000000"/>
              </a:solidFill>
              <a:effectLst/>
              <a:uFillTx/>
              <a:latin typeface="Times New Roman"/>
            </a:endParaRPr>
          </a:p>
        </p:txBody>
      </p:sp>
      <p:sp>
        <p:nvSpPr>
          <p:cNvPr id="44" name="PlaceHolder 5"/>
          <p:cNvSpPr>
            <a:spLocks noGrp="1"/>
          </p:cNvSpPr>
          <p:nvPr>
            <p:ph type="dt" idx="14"/>
          </p:nvPr>
        </p:nvSpPr>
        <p:spPr>
          <a:xfrm>
            <a:off x="755640" y="4767120"/>
            <a:ext cx="576000" cy="274320"/>
          </a:xfrm>
          <a:prstGeom prst="rect">
            <a:avLst/>
          </a:prstGeom>
          <a:noFill/>
          <a:ln w="0">
            <a:noFill/>
          </a:ln>
        </p:spPr>
        <p:txBody>
          <a:bodyPr lIns="0" tIns="0" rIns="0" bIns="0" numCol="1" spcCol="0" anchor="ctr">
            <a:noAutofit/>
          </a:bodyPr>
          <a:lstStyle>
            <a:lvl1pPr indent="0">
              <a:lnSpc>
                <a:spcPct val="100000"/>
              </a:lnSpc>
              <a:buNone/>
              <a:defRPr lang="nl-NL" sz="1000" b="0" u="none" strike="noStrike" baseline="-25000">
                <a:solidFill>
                  <a:srgbClr val="898989"/>
                </a:solidFill>
                <a:effectLst/>
                <a:uFillTx/>
                <a:latin typeface="Arial"/>
                <a:ea typeface="ＭＳ Ｐゴシック"/>
              </a:defRPr>
            </a:lvl1pPr>
          </a:lstStyle>
          <a:p>
            <a:pPr indent="0">
              <a:lnSpc>
                <a:spcPct val="100000"/>
              </a:lnSpc>
              <a:buNone/>
            </a:pPr>
            <a:r>
              <a:rPr lang="nl-NL" sz="1000" b="0" u="none" strike="noStrike" baseline="-25000">
                <a:solidFill>
                  <a:srgbClr val="898989"/>
                </a:solidFill>
                <a:effectLst/>
                <a:uFillTx/>
                <a:latin typeface="Arial"/>
                <a:ea typeface="ＭＳ Ｐゴシック"/>
              </a:rPr>
              <a:t>&lt;date/time&gt;</a:t>
            </a:r>
            <a:endParaRPr lang="en-US" sz="1000" b="0" u="none" strike="noStrike">
              <a:solidFill>
                <a:srgbClr val="000000"/>
              </a:solidFill>
              <a:effectLst/>
              <a:uFillTx/>
              <a:latin typeface="Times New Roman"/>
            </a:endParaRPr>
          </a:p>
        </p:txBody>
      </p:sp>
      <p:sp>
        <p:nvSpPr>
          <p:cNvPr id="45" name="PlaceHolder 6"/>
          <p:cNvSpPr>
            <a:spLocks noGrp="1"/>
          </p:cNvSpPr>
          <p:nvPr>
            <p:ph type="ftr" idx="15"/>
          </p:nvPr>
        </p:nvSpPr>
        <p:spPr>
          <a:xfrm>
            <a:off x="1403280" y="4767120"/>
            <a:ext cx="2736360" cy="274320"/>
          </a:xfrm>
          <a:prstGeom prst="rect">
            <a:avLst/>
          </a:prstGeom>
          <a:noFill/>
          <a:ln w="0">
            <a:noFill/>
          </a:ln>
        </p:spPr>
        <p:txBody>
          <a:bodyPr lIns="0" tIns="0" rIns="0" bIns="0" anchor="ctr">
            <a:noAutofit/>
          </a:bodyPr>
          <a:lstStyle>
            <a:lvl1pPr indent="0">
              <a:lnSpc>
                <a:spcPct val="100000"/>
              </a:lnSpc>
              <a:buNone/>
              <a:defRPr lang="nl-NL" sz="1000" b="0" u="none" strike="noStrike" baseline="-25000">
                <a:solidFill>
                  <a:schemeClr val="dk1">
                    <a:tint val="75000"/>
                  </a:schemeClr>
                </a:solidFill>
                <a:effectLst/>
                <a:uFillTx/>
                <a:latin typeface="Arial"/>
                <a:ea typeface="ＭＳ Ｐゴシック"/>
              </a:defRPr>
            </a:lvl1pPr>
          </a:lstStyle>
          <a:p>
            <a:pPr indent="0">
              <a:lnSpc>
                <a:spcPct val="100000"/>
              </a:lnSpc>
              <a:buNone/>
            </a:pPr>
            <a:r>
              <a:rPr lang="nl-NL" sz="1000" b="0" u="none" strike="noStrike" baseline="-25000">
                <a:solidFill>
                  <a:schemeClr val="dk1">
                    <a:tint val="75000"/>
                  </a:schemeClr>
                </a:solidFill>
                <a:effectLst/>
                <a:uFillTx/>
                <a:latin typeface="Arial"/>
                <a:ea typeface="ＭＳ Ｐゴシック"/>
              </a:rPr>
              <a:t>&lt;footer&gt;</a:t>
            </a:r>
            <a:endParaRPr lang="en-US" sz="1000" b="0" u="none" strike="noStrike">
              <a:solidFill>
                <a:srgbClr val="000000"/>
              </a:solidFill>
              <a:effectLst/>
              <a:uFillTx/>
              <a:latin typeface="Times New Roman"/>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lichtgroen - quoteslide - img left">
    <p:bg>
      <p:bgPr>
        <a:solidFill>
          <a:schemeClr val="accent2"/>
        </a:solidFill>
        <a:effectLst/>
      </p:bgPr>
    </p:bg>
    <p:spTree>
      <p:nvGrpSpPr>
        <p:cNvPr id="1" name=""/>
        <p:cNvGrpSpPr/>
        <p:nvPr/>
      </p:nvGrpSpPr>
      <p:grpSpPr>
        <a:xfrm>
          <a:off x="0" y="0"/>
          <a:ext cx="0" cy="0"/>
          <a:chOff x="0" y="0"/>
          <a:chExt cx="0" cy="0"/>
        </a:xfrm>
      </p:grpSpPr>
      <p:sp>
        <p:nvSpPr>
          <p:cNvPr id="284" name="PlaceHolder 1"/>
          <p:cNvSpPr>
            <a:spLocks noGrp="1"/>
          </p:cNvSpPr>
          <p:nvPr>
            <p:ph type="body"/>
          </p:nvPr>
        </p:nvSpPr>
        <p:spPr>
          <a:xfrm>
            <a:off x="0" y="0"/>
            <a:ext cx="612180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85" name="PlaceHolder 2"/>
          <p:cNvSpPr>
            <a:spLocks noGrp="1"/>
          </p:cNvSpPr>
          <p:nvPr>
            <p:ph type="title"/>
          </p:nvPr>
        </p:nvSpPr>
        <p:spPr>
          <a:xfrm>
            <a:off x="6371280" y="654840"/>
            <a:ext cx="2315160" cy="3719520"/>
          </a:xfrm>
          <a:prstGeom prst="rect">
            <a:avLst/>
          </a:prstGeom>
          <a:noFill/>
          <a:ln w="0">
            <a:noFill/>
          </a:ln>
        </p:spPr>
        <p:txBody>
          <a:bodyPr lIns="0" tIns="0" rIns="0" bIns="0" anchor="t">
            <a:noAutofit/>
          </a:bodyPr>
          <a:lstStyle/>
          <a:p>
            <a:pPr indent="0">
              <a:lnSpc>
                <a:spcPct val="85000"/>
              </a:lnSpc>
              <a:buNone/>
            </a:pPr>
            <a:r>
              <a:rPr lang="nl-NL" sz="2730" b="0" u="none" strike="noStrike" spc="-23">
                <a:solidFill>
                  <a:schemeClr val="dk1"/>
                </a:solidFill>
                <a:effectLst/>
                <a:uFillTx/>
                <a:latin typeface="Arial"/>
              </a:rPr>
              <a:t>“Dit is een tekstvlak met ruimte voor een passende citaat of streamer”</a:t>
            </a:r>
            <a:endParaRPr lang="en-US" sz="2730" b="0" u="none" strike="noStrike">
              <a:solidFill>
                <a:schemeClr val="dk1"/>
              </a:solidFill>
              <a:effectLst/>
              <a:uFillTx/>
              <a:latin typeface="Arial"/>
            </a:endParaRPr>
          </a:p>
        </p:txBody>
      </p:sp>
      <p:sp>
        <p:nvSpPr>
          <p:cNvPr id="286" name="PlaceHolder 3"/>
          <p:cNvSpPr>
            <a:spLocks noGrp="1"/>
          </p:cNvSpPr>
          <p:nvPr>
            <p:ph type="sldNum" idx="65"/>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D5732EBA-1941-4E3C-AED2-36FF30C13562}"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oranje - titleslide - small img right">
    <p:bg>
      <p:bgPr>
        <a:solidFill>
          <a:schemeClr val="dk2"/>
        </a:solidFill>
        <a:effectLst/>
      </p:bgPr>
    </p:bg>
    <p:spTree>
      <p:nvGrpSpPr>
        <p:cNvPr id="1" name=""/>
        <p:cNvGrpSpPr/>
        <p:nvPr/>
      </p:nvGrpSpPr>
      <p:grpSpPr>
        <a:xfrm>
          <a:off x="0" y="0"/>
          <a:ext cx="0" cy="0"/>
          <a:chOff x="0" y="0"/>
          <a:chExt cx="0" cy="0"/>
        </a:xfrm>
      </p:grpSpPr>
      <p:sp>
        <p:nvSpPr>
          <p:cNvPr id="287" name="PlaceHolder 1"/>
          <p:cNvSpPr>
            <a:spLocks noGrp="1"/>
          </p:cNvSpPr>
          <p:nvPr>
            <p:ph type="body"/>
          </p:nvPr>
        </p:nvSpPr>
        <p:spPr>
          <a:xfrm>
            <a:off x="6111360" y="0"/>
            <a:ext cx="303516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88" name="Vrije vorm: vorm 13"/>
          <p:cNvSpPr/>
          <p:nvPr/>
        </p:nvSpPr>
        <p:spPr>
          <a:xfrm>
            <a:off x="463680" y="361800"/>
            <a:ext cx="392400" cy="393480"/>
          </a:xfrm>
          <a:custGeom>
            <a:avLst/>
            <a:gdLst>
              <a:gd name="textAreaLeft" fmla="*/ 0 w 392400"/>
              <a:gd name="textAreaRight" fmla="*/ 392760 w 392400"/>
              <a:gd name="textAreaTop" fmla="*/ 0 h 393480"/>
              <a:gd name="textAreaBottom" fmla="*/ 393840 h 393480"/>
              <a:gd name="GluePoint1X" fmla="*/ 868878 w 1738838"/>
              <a:gd name="GluePoint1Y" fmla="*/ 1143175 h 1746413"/>
              <a:gd name="GluePoint2X" fmla="*/ 1636044 w 1738838"/>
              <a:gd name="GluePoint2Y" fmla="*/ 1298448 h 1746413"/>
              <a:gd name="GluePoint3X" fmla="*/ 1402324 w 1738838"/>
              <a:gd name="GluePoint3Y" fmla="*/ 1567876 h 1746413"/>
              <a:gd name="GluePoint4X" fmla="*/ 868878 w 1738838"/>
              <a:gd name="GluePoint4Y" fmla="*/ 1143175 h 1746413"/>
              <a:gd name="GluePoint5X" fmla="*/ 3246 w 1738838"/>
              <a:gd name="GluePoint5Y" fmla="*/ 947867 h 1746413"/>
              <a:gd name="GluePoint6X" fmla="*/ 47069 w 1738838"/>
              <a:gd name="GluePoint6Y" fmla="*/ 957605 h 1746413"/>
              <a:gd name="GluePoint7X" fmla="*/ 1096106 w 1738838"/>
              <a:gd name="GluePoint7Y" fmla="*/ 1717739 h 1746413"/>
              <a:gd name="GluePoint8X" fmla="*/ 873206 w 1738838"/>
              <a:gd name="GluePoint8Y" fmla="*/ 1746413 h 1746413"/>
              <a:gd name="GluePoint9X" fmla="*/ 3246 w 1738838"/>
              <a:gd name="GluePoint9Y" fmla="*/ 947867 h 1746413"/>
              <a:gd name="GluePoint10X" fmla="*/ 1625224 w 1738838"/>
              <a:gd name="GluePoint10Y" fmla="*/ 429569 h 1746413"/>
              <a:gd name="GluePoint11X" fmla="*/ 1738838 w 1738838"/>
              <a:gd name="GluePoint11Y" fmla="*/ 759050 h 1746413"/>
              <a:gd name="GluePoint12X" fmla="*/ 1124780 w 1738838"/>
              <a:gd name="GluePoint12Y" fmla="*/ 1050119 h 1746413"/>
              <a:gd name="GluePoint13X" fmla="*/ 474474 w 1738838"/>
              <a:gd name="GluePoint13Y" fmla="*/ 984115 h 1746413"/>
              <a:gd name="GluePoint14X" fmla="*/ 1625224 w 1738838"/>
              <a:gd name="GluePoint14Y" fmla="*/ 429569 h 1746413"/>
              <a:gd name="GluePoint15X" fmla="*/ 873206 w 1738838"/>
              <a:gd name="GluePoint15Y" fmla="*/ 0 h 1746413"/>
              <a:gd name="GluePoint16X" fmla="*/ 1422342 w 1738838"/>
              <a:gd name="GluePoint16Y" fmla="*/ 193144 h 1746413"/>
              <a:gd name="GluePoint17X" fmla="*/ 1280053 w 1738838"/>
              <a:gd name="GluePoint17Y" fmla="*/ 286200 h 1746413"/>
              <a:gd name="GluePoint18X" fmla="*/ 982492 w 1738838"/>
              <a:gd name="GluePoint18Y" fmla="*/ 113614 h 1746413"/>
              <a:gd name="GluePoint19X" fmla="*/ 502067 w 1738838"/>
              <a:gd name="GluePoint19Y" fmla="*/ 134173 h 1746413"/>
              <a:gd name="GluePoint20X" fmla="*/ 543725 w 1738838"/>
              <a:gd name="GluePoint20Y" fmla="*/ 185029 h 1746413"/>
              <a:gd name="GluePoint21X" fmla="*/ 624878 w 1738838"/>
              <a:gd name="GluePoint21Y" fmla="*/ 175291 h 1746413"/>
              <a:gd name="GluePoint22X" fmla="*/ 901880 w 1738838"/>
              <a:gd name="GluePoint22Y" fmla="*/ 253197 h 1746413"/>
              <a:gd name="GluePoint23X" fmla="*/ 1012789 w 1738838"/>
              <a:gd name="GluePoint23Y" fmla="*/ 473393 h 1746413"/>
              <a:gd name="GluePoint24X" fmla="*/ 869419 w 1738838"/>
              <a:gd name="GluePoint24Y" fmla="*/ 615681 h 1746413"/>
              <a:gd name="GluePoint25X" fmla="*/ 674652 w 1738838"/>
              <a:gd name="GluePoint25Y" fmla="*/ 537774 h 1746413"/>
              <a:gd name="GluePoint26X" fmla="*/ 253197 w 1738838"/>
              <a:gd name="GluePoint26Y" fmla="*/ 596745 h 1746413"/>
              <a:gd name="GluePoint27X" fmla="*/ 325694 w 1738838"/>
              <a:gd name="GluePoint27Y" fmla="*/ 643814 h 1746413"/>
              <a:gd name="GluePoint28X" fmla="*/ 542102 w 1738838"/>
              <a:gd name="GluePoint28Y" fmla="*/ 644896 h 1746413"/>
              <a:gd name="GluePoint29X" fmla="*/ 645978 w 1738838"/>
              <a:gd name="GluePoint29Y" fmla="*/ 750395 h 1746413"/>
              <a:gd name="GluePoint30X" fmla="*/ 300807 w 1738838"/>
              <a:gd name="GluePoint30Y" fmla="*/ 882404 h 1746413"/>
              <a:gd name="GluePoint31X" fmla="*/ 0 w 1738838"/>
              <a:gd name="GluePoint31Y" fmla="*/ 875912 h 1746413"/>
              <a:gd name="GluePoint32X" fmla="*/ 0 w 1738838"/>
              <a:gd name="GluePoint32Y" fmla="*/ 873206 h 1746413"/>
              <a:gd name="GluePoint33X" fmla="*/ 873206 w 1738838"/>
              <a:gd name="GluePoint33Y" fmla="*/ 0 h 17464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Lst>
            <a:rect l="textAreaLeft" t="textAreaTop" r="textAreaRight" b="textAreaBottom"/>
            <a:pathLst>
              <a:path w="1738838" h="1746413">
                <a:moveTo>
                  <a:pt x="868878" y="1143175"/>
                </a:moveTo>
                <a:cubicBezTo>
                  <a:pt x="1132355" y="1171849"/>
                  <a:pt x="1397454" y="1217295"/>
                  <a:pt x="1636044" y="1298448"/>
                </a:cubicBezTo>
                <a:cubicBezTo>
                  <a:pt x="1577073" y="1403406"/>
                  <a:pt x="1497543" y="1495379"/>
                  <a:pt x="1402324" y="1567876"/>
                </a:cubicBezTo>
                <a:cubicBezTo>
                  <a:pt x="1072301" y="1289791"/>
                  <a:pt x="868878" y="1143175"/>
                  <a:pt x="868878" y="1143175"/>
                </a:cubicBezTo>
                <a:close/>
                <a:moveTo>
                  <a:pt x="3246" y="947867"/>
                </a:moveTo>
                <a:cubicBezTo>
                  <a:pt x="18395" y="950572"/>
                  <a:pt x="33002" y="953818"/>
                  <a:pt x="47069" y="957605"/>
                </a:cubicBezTo>
                <a:cubicBezTo>
                  <a:pt x="522625" y="1092860"/>
                  <a:pt x="890519" y="1424506"/>
                  <a:pt x="1096106" y="1717739"/>
                </a:cubicBezTo>
                <a:cubicBezTo>
                  <a:pt x="1024692" y="1736133"/>
                  <a:pt x="950031" y="1746413"/>
                  <a:pt x="873206" y="1746413"/>
                </a:cubicBezTo>
                <a:cubicBezTo>
                  <a:pt x="416044" y="1746413"/>
                  <a:pt x="41117" y="1395291"/>
                  <a:pt x="3246" y="947867"/>
                </a:cubicBezTo>
                <a:close/>
                <a:moveTo>
                  <a:pt x="1625224" y="429569"/>
                </a:moveTo>
                <a:cubicBezTo>
                  <a:pt x="1683654" y="528576"/>
                  <a:pt x="1723148" y="640026"/>
                  <a:pt x="1738838" y="759050"/>
                </a:cubicBezTo>
                <a:cubicBezTo>
                  <a:pt x="1646323" y="843990"/>
                  <a:pt x="1402864" y="1016035"/>
                  <a:pt x="1124780" y="1050119"/>
                </a:cubicBezTo>
                <a:cubicBezTo>
                  <a:pt x="816399" y="1087991"/>
                  <a:pt x="474474" y="984115"/>
                  <a:pt x="474474" y="984115"/>
                </a:cubicBezTo>
                <a:cubicBezTo>
                  <a:pt x="755263" y="960310"/>
                  <a:pt x="1153995" y="892682"/>
                  <a:pt x="1625224" y="429569"/>
                </a:cubicBezTo>
                <a:close/>
                <a:moveTo>
                  <a:pt x="873206" y="0"/>
                </a:moveTo>
                <a:cubicBezTo>
                  <a:pt x="1080958" y="0"/>
                  <a:pt x="1271397" y="72497"/>
                  <a:pt x="1422342" y="193144"/>
                </a:cubicBezTo>
                <a:cubicBezTo>
                  <a:pt x="1372027" y="222900"/>
                  <a:pt x="1325499" y="256444"/>
                  <a:pt x="1280053" y="286200"/>
                </a:cubicBezTo>
                <a:cubicBezTo>
                  <a:pt x="1199982" y="219654"/>
                  <a:pt x="1092860" y="149863"/>
                  <a:pt x="982492" y="113614"/>
                </a:cubicBezTo>
                <a:cubicBezTo>
                  <a:pt x="822350" y="62217"/>
                  <a:pt x="622714" y="67086"/>
                  <a:pt x="502067" y="134173"/>
                </a:cubicBezTo>
                <a:lnTo>
                  <a:pt x="543725" y="185029"/>
                </a:lnTo>
                <a:lnTo>
                  <a:pt x="624878" y="175291"/>
                </a:lnTo>
                <a:cubicBezTo>
                  <a:pt x="729836" y="166093"/>
                  <a:pt x="826138" y="194767"/>
                  <a:pt x="901880" y="253197"/>
                </a:cubicBezTo>
                <a:cubicBezTo>
                  <a:pt x="996018" y="312710"/>
                  <a:pt x="1052284" y="398191"/>
                  <a:pt x="1012789" y="473393"/>
                </a:cubicBezTo>
                <a:cubicBezTo>
                  <a:pt x="982492" y="525872"/>
                  <a:pt x="938129" y="579433"/>
                  <a:pt x="869419" y="615681"/>
                </a:cubicBezTo>
                <a:cubicBezTo>
                  <a:pt x="807202" y="584302"/>
                  <a:pt x="744985" y="552923"/>
                  <a:pt x="674652" y="537774"/>
                </a:cubicBezTo>
                <a:cubicBezTo>
                  <a:pt x="506395" y="493951"/>
                  <a:pt x="367353" y="541020"/>
                  <a:pt x="253197" y="596745"/>
                </a:cubicBezTo>
                <a:cubicBezTo>
                  <a:pt x="269428" y="614599"/>
                  <a:pt x="298643" y="633535"/>
                  <a:pt x="325694" y="643814"/>
                </a:cubicBezTo>
                <a:cubicBezTo>
                  <a:pt x="385747" y="627583"/>
                  <a:pt x="473393" y="623255"/>
                  <a:pt x="542102" y="644896"/>
                </a:cubicBezTo>
                <a:cubicBezTo>
                  <a:pt x="596745" y="669783"/>
                  <a:pt x="649765" y="706031"/>
                  <a:pt x="645978" y="750395"/>
                </a:cubicBezTo>
                <a:cubicBezTo>
                  <a:pt x="607566" y="852648"/>
                  <a:pt x="445259" y="878076"/>
                  <a:pt x="300807" y="882404"/>
                </a:cubicBezTo>
                <a:cubicBezTo>
                  <a:pt x="205047" y="886191"/>
                  <a:pt x="101712" y="879699"/>
                  <a:pt x="0" y="875912"/>
                </a:cubicBezTo>
                <a:cubicBezTo>
                  <a:pt x="0" y="874830"/>
                  <a:pt x="0" y="874289"/>
                  <a:pt x="0" y="873206"/>
                </a:cubicBezTo>
                <a:cubicBezTo>
                  <a:pt x="0" y="391158"/>
                  <a:pt x="391157" y="0"/>
                  <a:pt x="873206" y="0"/>
                </a:cubicBezTo>
                <a:close/>
              </a:path>
            </a:pathLst>
          </a:custGeom>
          <a:solidFill>
            <a:schemeClr val="bg1"/>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289" name="Vrije vorm: vorm 14"/>
          <p:cNvSpPr/>
          <p:nvPr/>
        </p:nvSpPr>
        <p:spPr>
          <a:xfrm>
            <a:off x="923760" y="461880"/>
            <a:ext cx="761400" cy="199800"/>
          </a:xfrm>
          <a:custGeom>
            <a:avLst/>
            <a:gdLst>
              <a:gd name="textAreaLeft" fmla="*/ 0 w 761400"/>
              <a:gd name="textAreaRight" fmla="*/ 761760 w 761400"/>
              <a:gd name="textAreaTop" fmla="*/ 0 h 199800"/>
              <a:gd name="textAreaBottom" fmla="*/ 200160 h 199800"/>
              <a:gd name="GluePoint1X" fmla="*/ 1238936 w 3373761"/>
              <a:gd name="GluePoint1Y" fmla="*/ 554546 h 887274"/>
              <a:gd name="GluePoint2X" fmla="*/ 1238936 w 3373761"/>
              <a:gd name="GluePoint2Y" fmla="*/ 554802 h 887274"/>
              <a:gd name="GluePoint3X" fmla="*/ 1204175 w 3373761"/>
              <a:gd name="GluePoint3Y" fmla="*/ 571250 h 887274"/>
              <a:gd name="GluePoint4X" fmla="*/ 1161570 w 3373761"/>
              <a:gd name="GluePoint4Y" fmla="*/ 579433 h 887274"/>
              <a:gd name="GluePoint5X" fmla="*/ 1069055 w 3373761"/>
              <a:gd name="GluePoint5Y" fmla="*/ 592418 h 887274"/>
              <a:gd name="GluePoint6X" fmla="*/ 1026315 w 3373761"/>
              <a:gd name="GluePoint6Y" fmla="*/ 602697 h 887274"/>
              <a:gd name="GluePoint7X" fmla="*/ 989526 w 3373761"/>
              <a:gd name="GluePoint7Y" fmla="*/ 621092 h 887274"/>
              <a:gd name="GluePoint8X" fmla="*/ 964639 w 3373761"/>
              <a:gd name="GluePoint8Y" fmla="*/ 651389 h 887274"/>
              <a:gd name="GluePoint9X" fmla="*/ 955441 w 3373761"/>
              <a:gd name="GluePoint9Y" fmla="*/ 696835 h 887274"/>
              <a:gd name="GluePoint10X" fmla="*/ 968967 w 3373761"/>
              <a:gd name="GluePoint10Y" fmla="*/ 735788 h 887274"/>
              <a:gd name="GluePoint11X" fmla="*/ 1001428 w 3373761"/>
              <a:gd name="GluePoint11Y" fmla="*/ 760675 h 887274"/>
              <a:gd name="GluePoint12X" fmla="*/ 1043086 w 3373761"/>
              <a:gd name="GluePoint12Y" fmla="*/ 773659 h 887274"/>
              <a:gd name="GluePoint13X" fmla="*/ 1083663 w 3373761"/>
              <a:gd name="GluePoint13Y" fmla="*/ 777447 h 887274"/>
              <a:gd name="GluePoint14X" fmla="*/ 1133437 w 3373761"/>
              <a:gd name="GluePoint14Y" fmla="*/ 771495 h 887274"/>
              <a:gd name="GluePoint15X" fmla="*/ 1183752 w 3373761"/>
              <a:gd name="GluePoint15Y" fmla="*/ 750937 h 887274"/>
              <a:gd name="GluePoint16X" fmla="*/ 1223246 w 3373761"/>
              <a:gd name="GluePoint16Y" fmla="*/ 713606 h 887274"/>
              <a:gd name="GluePoint17X" fmla="*/ 1238936 w 3373761"/>
              <a:gd name="GluePoint17Y" fmla="*/ 658422 h 887274"/>
              <a:gd name="GluePoint18X" fmla="*/ 1238936 w 3373761"/>
              <a:gd name="GluePoint18Y" fmla="*/ 554802 h 887274"/>
              <a:gd name="GluePoint19X" fmla="*/ 1239477 w 3373761"/>
              <a:gd name="GluePoint19Y" fmla="*/ 554546 h 887274"/>
              <a:gd name="GluePoint20X" fmla="*/ 3072993 w 3373761"/>
              <a:gd name="GluePoint20Y" fmla="*/ 332187 h 887274"/>
              <a:gd name="GluePoint21X" fmla="*/ 3006448 w 3373761"/>
              <a:gd name="GluePoint21Y" fmla="*/ 345172 h 887274"/>
              <a:gd name="GluePoint22X" fmla="*/ 2955051 w 3373761"/>
              <a:gd name="GluePoint22Y" fmla="*/ 380338 h 887274"/>
              <a:gd name="GluePoint23X" fmla="*/ 2920967 w 3373761"/>
              <a:gd name="GluePoint23Y" fmla="*/ 433358 h 887274"/>
              <a:gd name="GluePoint24X" fmla="*/ 2906900 w 3373761"/>
              <a:gd name="GluePoint24Y" fmla="*/ 499362 h 887274"/>
              <a:gd name="GluePoint25X" fmla="*/ 3231512 w 3373761"/>
              <a:gd name="GluePoint25Y" fmla="*/ 499362 h 887274"/>
              <a:gd name="GluePoint26X" fmla="*/ 3217446 w 3373761"/>
              <a:gd name="GluePoint26Y" fmla="*/ 436063 h 887274"/>
              <a:gd name="GluePoint27X" fmla="*/ 3185525 w 3373761"/>
              <a:gd name="GluePoint27Y" fmla="*/ 383043 h 887274"/>
              <a:gd name="GluePoint28X" fmla="*/ 3136833 w 3373761"/>
              <a:gd name="GluePoint28Y" fmla="*/ 346254 h 887274"/>
              <a:gd name="GluePoint29X" fmla="*/ 3072993 w 3373761"/>
              <a:gd name="GluePoint29Y" fmla="*/ 332187 h 887274"/>
              <a:gd name="GluePoint30X" fmla="*/ 2180851 w 3373761"/>
              <a:gd name="GluePoint30Y" fmla="*/ 240213 h 887274"/>
              <a:gd name="GluePoint31X" fmla="*/ 2692115 w 3373761"/>
              <a:gd name="GluePoint31Y" fmla="*/ 240213 h 887274"/>
              <a:gd name="GluePoint32X" fmla="*/ 2692115 w 3373761"/>
              <a:gd name="GluePoint32Y" fmla="*/ 337597 h 887274"/>
              <a:gd name="GluePoint33X" fmla="*/ 2331796 w 3373761"/>
              <a:gd name="GluePoint33Y" fmla="*/ 760133 h 887274"/>
              <a:gd name="GluePoint34X" fmla="*/ 2710510 w 3373761"/>
              <a:gd name="GluePoint34Y" fmla="*/ 760133 h 887274"/>
              <a:gd name="GluePoint35X" fmla="*/ 2710510 w 3373761"/>
              <a:gd name="GluePoint35Y" fmla="*/ 869960 h 887274"/>
              <a:gd name="GluePoint36X" fmla="*/ 2156505 w 3373761"/>
              <a:gd name="GluePoint36Y" fmla="*/ 869960 h 887274"/>
              <a:gd name="GluePoint37X" fmla="*/ 2156505 w 3373761"/>
              <a:gd name="GluePoint37Y" fmla="*/ 772577 h 887274"/>
              <a:gd name="GluePoint38X" fmla="*/ 2504922 w 3373761"/>
              <a:gd name="GluePoint38Y" fmla="*/ 349499 h 887274"/>
              <a:gd name="GluePoint39X" fmla="*/ 2180851 w 3373761"/>
              <a:gd name="GluePoint39Y" fmla="*/ 349499 h 887274"/>
              <a:gd name="GluePoint40X" fmla="*/ 1123699 w 3373761"/>
              <a:gd name="GluePoint40Y" fmla="*/ 223442 h 887274"/>
              <a:gd name="GluePoint41X" fmla="*/ 1215131 w 3373761"/>
              <a:gd name="GluePoint41Y" fmla="*/ 233180 h 887274"/>
              <a:gd name="GluePoint42X" fmla="*/ 1296284 w 3373761"/>
              <a:gd name="GluePoint42Y" fmla="*/ 265101 h 887274"/>
              <a:gd name="GluePoint43X" fmla="*/ 1354173 w 3373761"/>
              <a:gd name="GluePoint43Y" fmla="*/ 321908 h 887274"/>
              <a:gd name="GluePoint44X" fmla="*/ 1376355 w 3373761"/>
              <a:gd name="GluePoint44Y" fmla="*/ 406307 h 887274"/>
              <a:gd name="GluePoint45X" fmla="*/ 1376355 w 3373761"/>
              <a:gd name="GluePoint45Y" fmla="*/ 729837 h 887274"/>
              <a:gd name="GluePoint46X" fmla="*/ 1378519 w 3373761"/>
              <a:gd name="GluePoint46Y" fmla="*/ 729837 h 887274"/>
              <a:gd name="GluePoint47X" fmla="*/ 1385011 w 3373761"/>
              <a:gd name="GluePoint47Y" fmla="*/ 766626 h 887274"/>
              <a:gd name="GluePoint48X" fmla="*/ 1410980 w 3373761"/>
              <a:gd name="GluePoint48Y" fmla="*/ 777447 h 887274"/>
              <a:gd name="GluePoint49X" fmla="*/ 1425588 w 3373761"/>
              <a:gd name="GluePoint49Y" fmla="*/ 777447 h 887274"/>
              <a:gd name="GluePoint50X" fmla="*/ 1445064 w 3373761"/>
              <a:gd name="GluePoint50Y" fmla="*/ 775283 h 887274"/>
              <a:gd name="GluePoint51X" fmla="*/ 1445064 w 3373761"/>
              <a:gd name="GluePoint51Y" fmla="*/ 871584 h 887274"/>
              <a:gd name="GluePoint52X" fmla="*/ 1426129 w 3373761"/>
              <a:gd name="GluePoint52Y" fmla="*/ 876994 h 887274"/>
              <a:gd name="GluePoint53X" fmla="*/ 1402324 w 3373761"/>
              <a:gd name="GluePoint53Y" fmla="*/ 882405 h 887274"/>
              <a:gd name="GluePoint54X" fmla="*/ 1377978 w 3373761"/>
              <a:gd name="GluePoint54Y" fmla="*/ 886192 h 887274"/>
              <a:gd name="GluePoint55X" fmla="*/ 1357419 w 3373761"/>
              <a:gd name="GluePoint55Y" fmla="*/ 887274 h 887274"/>
              <a:gd name="GluePoint56X" fmla="*/ 1286545 w 3373761"/>
              <a:gd name="GluePoint56Y" fmla="*/ 869961 h 887274"/>
              <a:gd name="GluePoint57X" fmla="*/ 1249756 w 3373761"/>
              <a:gd name="GluePoint57Y" fmla="*/ 810449 h 887274"/>
              <a:gd name="GluePoint58X" fmla="*/ 1148044 w 3373761"/>
              <a:gd name="GluePoint58Y" fmla="*/ 868879 h 887274"/>
              <a:gd name="GluePoint59X" fmla="*/ 1031725 w 3373761"/>
              <a:gd name="GluePoint59Y" fmla="*/ 887274 h 887274"/>
              <a:gd name="GluePoint60X" fmla="*/ 950031 w 3373761"/>
              <a:gd name="GluePoint60Y" fmla="*/ 875912 h 887274"/>
              <a:gd name="GluePoint61X" fmla="*/ 881322 w 3373761"/>
              <a:gd name="GluePoint61Y" fmla="*/ 841828 h 887274"/>
              <a:gd name="GluePoint62X" fmla="*/ 833712 w 3373761"/>
              <a:gd name="GluePoint62Y" fmla="*/ 784480 h 887274"/>
              <a:gd name="GluePoint63X" fmla="*/ 815858 w 3373761"/>
              <a:gd name="GluePoint63Y" fmla="*/ 703327 h 887274"/>
              <a:gd name="GluePoint64X" fmla="*/ 836958 w 3373761"/>
              <a:gd name="GluePoint64Y" fmla="*/ 608107 h 887274"/>
              <a:gd name="GluePoint65X" fmla="*/ 893224 w 3373761"/>
              <a:gd name="GluePoint65Y" fmla="*/ 550759 h 887274"/>
              <a:gd name="GluePoint66X" fmla="*/ 971131 w 3373761"/>
              <a:gd name="GluePoint66Y" fmla="*/ 521003 h 887274"/>
              <a:gd name="GluePoint67X" fmla="*/ 1058235 w 3373761"/>
              <a:gd name="GluePoint67Y" fmla="*/ 506937 h 887274"/>
              <a:gd name="GluePoint68X" fmla="*/ 1130191 w 3373761"/>
              <a:gd name="GluePoint68Y" fmla="*/ 496657 h 887274"/>
              <a:gd name="GluePoint69X" fmla="*/ 1190244 w 3373761"/>
              <a:gd name="GluePoint69Y" fmla="*/ 486378 h 887274"/>
              <a:gd name="GluePoint70X" fmla="*/ 1231903 w 3373761"/>
              <a:gd name="GluePoint70Y" fmla="*/ 463655 h 887274"/>
              <a:gd name="GluePoint71X" fmla="*/ 1247051 w 3373761"/>
              <a:gd name="GluePoint71Y" fmla="*/ 418209 h 887274"/>
              <a:gd name="GluePoint72X" fmla="*/ 1234066 w 3373761"/>
              <a:gd name="GluePoint72Y" fmla="*/ 374387 h 887274"/>
              <a:gd name="GluePoint73X" fmla="*/ 1202146 w 3373761"/>
              <a:gd name="GluePoint73Y" fmla="*/ 348418 h 887274"/>
              <a:gd name="GluePoint74X" fmla="*/ 1159947 w 3373761"/>
              <a:gd name="GluePoint74Y" fmla="*/ 335974 h 887274"/>
              <a:gd name="GluePoint75X" fmla="*/ 1116124 w 3373761"/>
              <a:gd name="GluePoint75Y" fmla="*/ 332728 h 887274"/>
              <a:gd name="GluePoint76X" fmla="*/ 1019823 w 3373761"/>
              <a:gd name="GluePoint76Y" fmla="*/ 357074 h 887274"/>
              <a:gd name="GluePoint77X" fmla="*/ 977082 w 3373761"/>
              <a:gd name="GluePoint77Y" fmla="*/ 432817 h 887274"/>
              <a:gd name="GluePoint78X" fmla="*/ 838040 w 3373761"/>
              <a:gd name="GluePoint78Y" fmla="*/ 432817 h 887274"/>
              <a:gd name="GluePoint79X" fmla="*/ 867255 w 3373761"/>
              <a:gd name="GluePoint79Y" fmla="*/ 331646 h 887274"/>
              <a:gd name="GluePoint80X" fmla="*/ 932177 w 3373761"/>
              <a:gd name="GluePoint80Y" fmla="*/ 267265 h 887274"/>
              <a:gd name="GluePoint81X" fmla="*/ 1021446 w 3373761"/>
              <a:gd name="GluePoint81Y" fmla="*/ 233180 h 887274"/>
              <a:gd name="GluePoint82X" fmla="*/ 1123699 w 3373761"/>
              <a:gd name="GluePoint82Y" fmla="*/ 223442 h 887274"/>
              <a:gd name="GluePoint83X" fmla="*/ 3074075 w 3373761"/>
              <a:gd name="GluePoint83Y" fmla="*/ 222901 h 887274"/>
              <a:gd name="GluePoint84X" fmla="*/ 3207166 w 3373761"/>
              <a:gd name="GluePoint84Y" fmla="*/ 253739 h 887274"/>
              <a:gd name="GluePoint85X" fmla="*/ 3305091 w 3373761"/>
              <a:gd name="GluePoint85Y" fmla="*/ 335974 h 887274"/>
              <a:gd name="GluePoint86X" fmla="*/ 3361898 w 3373761"/>
              <a:gd name="GluePoint86Y" fmla="*/ 453376 h 887274"/>
              <a:gd name="GluePoint87X" fmla="*/ 3371095 w 3373761"/>
              <a:gd name="GluePoint87Y" fmla="*/ 590254 h 887274"/>
              <a:gd name="GluePoint88X" fmla="*/ 2907982 w 3373761"/>
              <a:gd name="GluePoint88Y" fmla="*/ 590254 h 887274"/>
              <a:gd name="GluePoint89X" fmla="*/ 2907982 w 3373761"/>
              <a:gd name="GluePoint89Y" fmla="*/ 590795 h 887274"/>
              <a:gd name="GluePoint90X" fmla="*/ 2918262 w 3373761"/>
              <a:gd name="GluePoint90Y" fmla="*/ 661668 h 887274"/>
              <a:gd name="GluePoint91X" fmla="*/ 2949099 w 3373761"/>
              <a:gd name="GluePoint91Y" fmla="*/ 721181 h 887274"/>
              <a:gd name="GluePoint92X" fmla="*/ 3001578 w 3373761"/>
              <a:gd name="GluePoint92Y" fmla="*/ 761757 h 887274"/>
              <a:gd name="GluePoint93X" fmla="*/ 3077321 w 3373761"/>
              <a:gd name="GluePoint93Y" fmla="*/ 776906 h 887274"/>
              <a:gd name="GluePoint94X" fmla="*/ 3175246 w 3373761"/>
              <a:gd name="GluePoint94Y" fmla="*/ 750937 h 887274"/>
              <a:gd name="GluePoint95X" fmla="*/ 3230430 w 3373761"/>
              <a:gd name="GluePoint95Y" fmla="*/ 672489 h 887274"/>
              <a:gd name="GluePoint96X" fmla="*/ 3361898 w 3373761"/>
              <a:gd name="GluePoint96Y" fmla="*/ 672489 h 887274"/>
              <a:gd name="GluePoint97X" fmla="*/ 3324027 w 3373761"/>
              <a:gd name="GluePoint97Y" fmla="*/ 763921 h 887274"/>
              <a:gd name="GluePoint98X" fmla="*/ 3259645 w 3373761"/>
              <a:gd name="GluePoint98Y" fmla="*/ 831549 h 887274"/>
              <a:gd name="GluePoint99X" fmla="*/ 3175246 w 3373761"/>
              <a:gd name="GluePoint99Y" fmla="*/ 873207 h 887274"/>
              <a:gd name="GluePoint100X" fmla="*/ 3077321 w 3373761"/>
              <a:gd name="GluePoint100Y" fmla="*/ 887274 h 887274"/>
              <a:gd name="GluePoint101X" fmla="*/ 2945853 w 3373761"/>
              <a:gd name="GluePoint101Y" fmla="*/ 862928 h 887274"/>
              <a:gd name="GluePoint102X" fmla="*/ 2849011 w 3373761"/>
              <a:gd name="GluePoint102Y" fmla="*/ 794759 h 887274"/>
              <a:gd name="GluePoint103X" fmla="*/ 2789498 w 3373761"/>
              <a:gd name="GluePoint103Y" fmla="*/ 689801 h 887274"/>
              <a:gd name="GluePoint104X" fmla="*/ 2769481 w 3373761"/>
              <a:gd name="GluePoint104Y" fmla="*/ 555628 h 887274"/>
              <a:gd name="GluePoint105X" fmla="*/ 2790581 w 3373761"/>
              <a:gd name="GluePoint105Y" fmla="*/ 428489 h 887274"/>
              <a:gd name="GluePoint106X" fmla="*/ 2851716 w 3373761"/>
              <a:gd name="GluePoint106Y" fmla="*/ 322449 h 887274"/>
              <a:gd name="GluePoint107X" fmla="*/ 2947476 w 3373761"/>
              <a:gd name="GluePoint107Y" fmla="*/ 249952 h 887274"/>
              <a:gd name="GluePoint108X" fmla="*/ 3074075 w 3373761"/>
              <a:gd name="GluePoint108Y" fmla="*/ 222901 h 887274"/>
              <a:gd name="GluePoint109X" fmla="*/ 1845419 w 3373761"/>
              <a:gd name="GluePoint109Y" fmla="*/ 222901 h 887274"/>
              <a:gd name="GluePoint110X" fmla="*/ 2008807 w 3373761"/>
              <a:gd name="GluePoint110Y" fmla="*/ 276462 h 887274"/>
              <a:gd name="GluePoint111X" fmla="*/ 2068319 w 3373761"/>
              <a:gd name="GluePoint111Y" fmla="*/ 437145 h 887274"/>
              <a:gd name="GluePoint112X" fmla="*/ 2068319 w 3373761"/>
              <a:gd name="GluePoint112Y" fmla="*/ 869420 h 887274"/>
              <a:gd name="GluePoint113X" fmla="*/ 1929277 w 3373761"/>
              <a:gd name="GluePoint113Y" fmla="*/ 869420 h 887274"/>
              <a:gd name="GluePoint114X" fmla="*/ 1929277 w 3373761"/>
              <a:gd name="GluePoint114Y" fmla="*/ 473934 h 887274"/>
              <a:gd name="GluePoint115X" fmla="*/ 1897357 w 3373761"/>
              <a:gd name="GluePoint115Y" fmla="*/ 366271 h 887274"/>
              <a:gd name="GluePoint116X" fmla="*/ 1805925 w 3373761"/>
              <a:gd name="GluePoint116Y" fmla="*/ 332728 h 887274"/>
              <a:gd name="GluePoint117X" fmla="*/ 1742625 w 3373761"/>
              <a:gd name="GluePoint117Y" fmla="*/ 345713 h 887274"/>
              <a:gd name="GluePoint118X" fmla="*/ 1695016 w 3373761"/>
              <a:gd name="GluePoint118Y" fmla="*/ 380879 h 887274"/>
              <a:gd name="GluePoint119X" fmla="*/ 1664719 w 3373761"/>
              <a:gd name="GluePoint119Y" fmla="*/ 433899 h 887274"/>
              <a:gd name="GluePoint120X" fmla="*/ 1653898 w 3373761"/>
              <a:gd name="GluePoint120Y" fmla="*/ 498280 h 887274"/>
              <a:gd name="GluePoint121X" fmla="*/ 1653898 w 3373761"/>
              <a:gd name="GluePoint121Y" fmla="*/ 869961 h 887274"/>
              <a:gd name="GluePoint122X" fmla="*/ 1514856 w 3373761"/>
              <a:gd name="GluePoint122Y" fmla="*/ 869961 h 887274"/>
              <a:gd name="GluePoint123X" fmla="*/ 1514856 w 3373761"/>
              <a:gd name="GluePoint123Y" fmla="*/ 240214 h 887274"/>
              <a:gd name="GluePoint124X" fmla="*/ 1515938 w 3373761"/>
              <a:gd name="GluePoint124Y" fmla="*/ 240214 h 887274"/>
              <a:gd name="GluePoint125X" fmla="*/ 1647406 w 3373761"/>
              <a:gd name="GluePoint125Y" fmla="*/ 240214 h 887274"/>
              <a:gd name="GluePoint126X" fmla="*/ 1647406 w 3373761"/>
              <a:gd name="GluePoint126Y" fmla="*/ 332728 h 887274"/>
              <a:gd name="GluePoint127X" fmla="*/ 1649570 w 3373761"/>
              <a:gd name="GluePoint127Y" fmla="*/ 334892 h 887274"/>
              <a:gd name="GluePoint128X" fmla="*/ 1732346 w 3373761"/>
              <a:gd name="GluePoint128Y" fmla="*/ 252657 h 887274"/>
              <a:gd name="GluePoint129X" fmla="*/ 1845419 w 3373761"/>
              <a:gd name="GluePoint129Y" fmla="*/ 222901 h 887274"/>
              <a:gd name="GluePoint130X" fmla="*/ 0 w 3373761"/>
              <a:gd name="GluePoint130Y" fmla="*/ 0 h 887274"/>
              <a:gd name="GluePoint131X" fmla="*/ 152568 w 3373761"/>
              <a:gd name="GluePoint131Y" fmla="*/ 0 h 887274"/>
              <a:gd name="GluePoint132X" fmla="*/ 152568 w 3373761"/>
              <a:gd name="GluePoint132Y" fmla="*/ 346253 h 887274"/>
              <a:gd name="GluePoint133X" fmla="*/ 548053 w 3373761"/>
              <a:gd name="GluePoint133Y" fmla="*/ 346253 h 887274"/>
              <a:gd name="GluePoint134X" fmla="*/ 548053 w 3373761"/>
              <a:gd name="GluePoint134Y" fmla="*/ 0 h 887274"/>
              <a:gd name="GluePoint135X" fmla="*/ 700621 w 3373761"/>
              <a:gd name="GluePoint135Y" fmla="*/ 0 h 887274"/>
              <a:gd name="GluePoint136X" fmla="*/ 700621 w 3373761"/>
              <a:gd name="GluePoint136Y" fmla="*/ 869960 h 887274"/>
              <a:gd name="GluePoint137X" fmla="*/ 548053 w 3373761"/>
              <a:gd name="GluePoint137Y" fmla="*/ 869960 h 887274"/>
              <a:gd name="GluePoint138X" fmla="*/ 548053 w 3373761"/>
              <a:gd name="GluePoint138Y" fmla="*/ 477721 h 887274"/>
              <a:gd name="GluePoint139X" fmla="*/ 152568 w 3373761"/>
              <a:gd name="GluePoint139Y" fmla="*/ 477721 h 887274"/>
              <a:gd name="GluePoint140X" fmla="*/ 152568 w 3373761"/>
              <a:gd name="GluePoint140Y" fmla="*/ 869960 h 887274"/>
              <a:gd name="GluePoint141X" fmla="*/ 0 w 3373761"/>
              <a:gd name="GluePoint141Y" fmla="*/ 869960 h 887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 ang="0">
                <a:pos x="GluePoint78X" y="GluePoint78Y"/>
              </a:cxn>
              <a:cxn ang="0">
                <a:pos x="GluePoint79X" y="GluePoint79Y"/>
              </a:cxn>
              <a:cxn ang="0">
                <a:pos x="GluePoint80X" y="GluePoint80Y"/>
              </a:cxn>
              <a:cxn ang="0">
                <a:pos x="GluePoint81X" y="GluePoint81Y"/>
              </a:cxn>
              <a:cxn ang="0">
                <a:pos x="GluePoint82X" y="GluePoint82Y"/>
              </a:cxn>
              <a:cxn ang="0">
                <a:pos x="GluePoint83X" y="GluePoint83Y"/>
              </a:cxn>
              <a:cxn ang="0">
                <a:pos x="GluePoint84X" y="GluePoint84Y"/>
              </a:cxn>
              <a:cxn ang="0">
                <a:pos x="GluePoint85X" y="GluePoint85Y"/>
              </a:cxn>
              <a:cxn ang="0">
                <a:pos x="GluePoint86X" y="GluePoint86Y"/>
              </a:cxn>
              <a:cxn ang="0">
                <a:pos x="GluePoint87X" y="GluePoint87Y"/>
              </a:cxn>
              <a:cxn ang="0">
                <a:pos x="GluePoint88X" y="GluePoint88Y"/>
              </a:cxn>
              <a:cxn ang="0">
                <a:pos x="GluePoint89X" y="GluePoint89Y"/>
              </a:cxn>
              <a:cxn ang="0">
                <a:pos x="GluePoint90X" y="GluePoint90Y"/>
              </a:cxn>
              <a:cxn ang="0">
                <a:pos x="GluePoint91X" y="GluePoint91Y"/>
              </a:cxn>
              <a:cxn ang="0">
                <a:pos x="GluePoint92X" y="GluePoint92Y"/>
              </a:cxn>
              <a:cxn ang="0">
                <a:pos x="GluePoint93X" y="GluePoint93Y"/>
              </a:cxn>
              <a:cxn ang="0">
                <a:pos x="GluePoint94X" y="GluePoint94Y"/>
              </a:cxn>
              <a:cxn ang="0">
                <a:pos x="GluePoint95X" y="GluePoint95Y"/>
              </a:cxn>
              <a:cxn ang="0">
                <a:pos x="GluePoint96X" y="GluePoint96Y"/>
              </a:cxn>
              <a:cxn ang="0">
                <a:pos x="GluePoint97X" y="GluePoint97Y"/>
              </a:cxn>
              <a:cxn ang="0">
                <a:pos x="GluePoint98X" y="GluePoint98Y"/>
              </a:cxn>
              <a:cxn ang="0">
                <a:pos x="GluePoint99X" y="GluePoint99Y"/>
              </a:cxn>
              <a:cxn ang="0">
                <a:pos x="GluePoint100X" y="GluePoint100Y"/>
              </a:cxn>
              <a:cxn ang="0">
                <a:pos x="GluePoint101X" y="GluePoint101Y"/>
              </a:cxn>
              <a:cxn ang="0">
                <a:pos x="GluePoint102X" y="GluePoint102Y"/>
              </a:cxn>
              <a:cxn ang="0">
                <a:pos x="GluePoint103X" y="GluePoint103Y"/>
              </a:cxn>
              <a:cxn ang="0">
                <a:pos x="GluePoint104X" y="GluePoint104Y"/>
              </a:cxn>
              <a:cxn ang="0">
                <a:pos x="GluePoint105X" y="GluePoint105Y"/>
              </a:cxn>
              <a:cxn ang="0">
                <a:pos x="GluePoint106X" y="GluePoint106Y"/>
              </a:cxn>
              <a:cxn ang="0">
                <a:pos x="GluePoint107X" y="GluePoint107Y"/>
              </a:cxn>
              <a:cxn ang="0">
                <a:pos x="GluePoint108X" y="GluePoint108Y"/>
              </a:cxn>
              <a:cxn ang="0">
                <a:pos x="GluePoint109X" y="GluePoint109Y"/>
              </a:cxn>
              <a:cxn ang="0">
                <a:pos x="GluePoint110X" y="GluePoint110Y"/>
              </a:cxn>
              <a:cxn ang="0">
                <a:pos x="GluePoint111X" y="GluePoint111Y"/>
              </a:cxn>
              <a:cxn ang="0">
                <a:pos x="GluePoint112X" y="GluePoint112Y"/>
              </a:cxn>
              <a:cxn ang="0">
                <a:pos x="GluePoint113X" y="GluePoint113Y"/>
              </a:cxn>
              <a:cxn ang="0">
                <a:pos x="GluePoint114X" y="GluePoint114Y"/>
              </a:cxn>
              <a:cxn ang="0">
                <a:pos x="GluePoint115X" y="GluePoint115Y"/>
              </a:cxn>
              <a:cxn ang="0">
                <a:pos x="GluePoint116X" y="GluePoint116Y"/>
              </a:cxn>
              <a:cxn ang="0">
                <a:pos x="GluePoint117X" y="GluePoint117Y"/>
              </a:cxn>
              <a:cxn ang="0">
                <a:pos x="GluePoint118X" y="GluePoint118Y"/>
              </a:cxn>
              <a:cxn ang="0">
                <a:pos x="GluePoint119X" y="GluePoint119Y"/>
              </a:cxn>
              <a:cxn ang="0">
                <a:pos x="GluePoint120X" y="GluePoint120Y"/>
              </a:cxn>
              <a:cxn ang="0">
                <a:pos x="GluePoint121X" y="GluePoint121Y"/>
              </a:cxn>
              <a:cxn ang="0">
                <a:pos x="GluePoint122X" y="GluePoint122Y"/>
              </a:cxn>
              <a:cxn ang="0">
                <a:pos x="GluePoint123X" y="GluePoint123Y"/>
              </a:cxn>
              <a:cxn ang="0">
                <a:pos x="GluePoint124X" y="GluePoint124Y"/>
              </a:cxn>
              <a:cxn ang="0">
                <a:pos x="GluePoint125X" y="GluePoint125Y"/>
              </a:cxn>
              <a:cxn ang="0">
                <a:pos x="GluePoint126X" y="GluePoint126Y"/>
              </a:cxn>
              <a:cxn ang="0">
                <a:pos x="GluePoint127X" y="GluePoint127Y"/>
              </a:cxn>
              <a:cxn ang="0">
                <a:pos x="GluePoint128X" y="GluePoint128Y"/>
              </a:cxn>
              <a:cxn ang="0">
                <a:pos x="GluePoint129X" y="GluePoint129Y"/>
              </a:cxn>
              <a:cxn ang="0">
                <a:pos x="GluePoint130X" y="GluePoint130Y"/>
              </a:cxn>
              <a:cxn ang="0">
                <a:pos x="GluePoint131X" y="GluePoint131Y"/>
              </a:cxn>
              <a:cxn ang="0">
                <a:pos x="GluePoint132X" y="GluePoint132Y"/>
              </a:cxn>
              <a:cxn ang="0">
                <a:pos x="GluePoint133X" y="GluePoint133Y"/>
              </a:cxn>
              <a:cxn ang="0">
                <a:pos x="GluePoint134X" y="GluePoint134Y"/>
              </a:cxn>
              <a:cxn ang="0">
                <a:pos x="GluePoint135X" y="GluePoint135Y"/>
              </a:cxn>
              <a:cxn ang="0">
                <a:pos x="GluePoint136X" y="GluePoint136Y"/>
              </a:cxn>
              <a:cxn ang="0">
                <a:pos x="GluePoint137X" y="GluePoint137Y"/>
              </a:cxn>
              <a:cxn ang="0">
                <a:pos x="GluePoint138X" y="GluePoint138Y"/>
              </a:cxn>
              <a:cxn ang="0">
                <a:pos x="GluePoint139X" y="GluePoint139Y"/>
              </a:cxn>
              <a:cxn ang="0">
                <a:pos x="GluePoint140X" y="GluePoint140Y"/>
              </a:cxn>
              <a:cxn ang="0">
                <a:pos x="GluePoint141X" y="GluePoint141Y"/>
              </a:cxn>
            </a:cxnLst>
            <a:rect l="textAreaLeft" t="textAreaTop" r="textAreaRight" b="textAreaBottom"/>
            <a:pathLst>
              <a:path w="3373761" h="887274">
                <a:moveTo>
                  <a:pt x="1238936" y="554546"/>
                </a:moveTo>
                <a:lnTo>
                  <a:pt x="1238936" y="554802"/>
                </a:lnTo>
                <a:lnTo>
                  <a:pt x="1204175" y="571250"/>
                </a:lnTo>
                <a:cubicBezTo>
                  <a:pt x="1191191" y="575376"/>
                  <a:pt x="1176989" y="578081"/>
                  <a:pt x="1161570" y="579433"/>
                </a:cubicBezTo>
                <a:cubicBezTo>
                  <a:pt x="1130732" y="582138"/>
                  <a:pt x="1099894" y="586467"/>
                  <a:pt x="1069055" y="592418"/>
                </a:cubicBezTo>
                <a:cubicBezTo>
                  <a:pt x="1054448" y="595123"/>
                  <a:pt x="1040381" y="598369"/>
                  <a:pt x="1026315" y="602697"/>
                </a:cubicBezTo>
                <a:cubicBezTo>
                  <a:pt x="1012248" y="607025"/>
                  <a:pt x="1000346" y="613518"/>
                  <a:pt x="989526" y="621092"/>
                </a:cubicBezTo>
                <a:cubicBezTo>
                  <a:pt x="978705" y="628666"/>
                  <a:pt x="970590" y="638945"/>
                  <a:pt x="964639" y="651389"/>
                </a:cubicBezTo>
                <a:cubicBezTo>
                  <a:pt x="958687" y="663832"/>
                  <a:pt x="955441" y="678981"/>
                  <a:pt x="955441" y="696835"/>
                </a:cubicBezTo>
                <a:cubicBezTo>
                  <a:pt x="955441" y="712524"/>
                  <a:pt x="959770" y="725509"/>
                  <a:pt x="968967" y="735788"/>
                </a:cubicBezTo>
                <a:cubicBezTo>
                  <a:pt x="977623" y="746608"/>
                  <a:pt x="988444" y="754724"/>
                  <a:pt x="1001428" y="760675"/>
                </a:cubicBezTo>
                <a:cubicBezTo>
                  <a:pt x="1013872" y="766626"/>
                  <a:pt x="1027938" y="770954"/>
                  <a:pt x="1043086" y="773659"/>
                </a:cubicBezTo>
                <a:cubicBezTo>
                  <a:pt x="1058235" y="776365"/>
                  <a:pt x="1071760" y="777447"/>
                  <a:pt x="1083663" y="777447"/>
                </a:cubicBezTo>
                <a:cubicBezTo>
                  <a:pt x="1098811" y="777447"/>
                  <a:pt x="1115583" y="775283"/>
                  <a:pt x="1133437" y="771495"/>
                </a:cubicBezTo>
                <a:cubicBezTo>
                  <a:pt x="1151290" y="767708"/>
                  <a:pt x="1168062" y="760675"/>
                  <a:pt x="1183752" y="750937"/>
                </a:cubicBezTo>
                <a:cubicBezTo>
                  <a:pt x="1199441" y="741198"/>
                  <a:pt x="1212967" y="728755"/>
                  <a:pt x="1223246" y="713606"/>
                </a:cubicBezTo>
                <a:cubicBezTo>
                  <a:pt x="1233526" y="698458"/>
                  <a:pt x="1238936" y="680063"/>
                  <a:pt x="1238936" y="658422"/>
                </a:cubicBezTo>
                <a:lnTo>
                  <a:pt x="1238936" y="554802"/>
                </a:lnTo>
                <a:lnTo>
                  <a:pt x="1239477" y="554546"/>
                </a:lnTo>
                <a:close/>
                <a:moveTo>
                  <a:pt x="3072993" y="332187"/>
                </a:moveTo>
                <a:cubicBezTo>
                  <a:pt x="3048647" y="332187"/>
                  <a:pt x="3026466" y="336515"/>
                  <a:pt x="3006448" y="345172"/>
                </a:cubicBezTo>
                <a:cubicBezTo>
                  <a:pt x="2986430" y="353828"/>
                  <a:pt x="2969658" y="365730"/>
                  <a:pt x="2955051" y="380338"/>
                </a:cubicBezTo>
                <a:cubicBezTo>
                  <a:pt x="2940984" y="395486"/>
                  <a:pt x="2929623" y="412799"/>
                  <a:pt x="2920967" y="433358"/>
                </a:cubicBezTo>
                <a:cubicBezTo>
                  <a:pt x="2912310" y="453917"/>
                  <a:pt x="2907982" y="475557"/>
                  <a:pt x="2906900" y="499362"/>
                </a:cubicBezTo>
                <a:lnTo>
                  <a:pt x="3231512" y="499362"/>
                </a:lnTo>
                <a:cubicBezTo>
                  <a:pt x="3229889" y="477721"/>
                  <a:pt x="3225020" y="456081"/>
                  <a:pt x="3217446" y="436063"/>
                </a:cubicBezTo>
                <a:cubicBezTo>
                  <a:pt x="3209871" y="416045"/>
                  <a:pt x="3199051" y="398192"/>
                  <a:pt x="3185525" y="383043"/>
                </a:cubicBezTo>
                <a:cubicBezTo>
                  <a:pt x="3172000" y="367894"/>
                  <a:pt x="3155769" y="355992"/>
                  <a:pt x="3136833" y="346254"/>
                </a:cubicBezTo>
                <a:cubicBezTo>
                  <a:pt x="3117898" y="337056"/>
                  <a:pt x="3096257" y="332187"/>
                  <a:pt x="3072993" y="332187"/>
                </a:cubicBezTo>
                <a:close/>
                <a:moveTo>
                  <a:pt x="2180851" y="240213"/>
                </a:moveTo>
                <a:lnTo>
                  <a:pt x="2692115" y="240213"/>
                </a:lnTo>
                <a:lnTo>
                  <a:pt x="2692115" y="337597"/>
                </a:lnTo>
                <a:lnTo>
                  <a:pt x="2331796" y="760133"/>
                </a:lnTo>
                <a:lnTo>
                  <a:pt x="2710510" y="760133"/>
                </a:lnTo>
                <a:lnTo>
                  <a:pt x="2710510" y="869960"/>
                </a:lnTo>
                <a:lnTo>
                  <a:pt x="2156505" y="869960"/>
                </a:lnTo>
                <a:lnTo>
                  <a:pt x="2156505" y="772577"/>
                </a:lnTo>
                <a:lnTo>
                  <a:pt x="2504922" y="349499"/>
                </a:lnTo>
                <a:lnTo>
                  <a:pt x="2180851" y="349499"/>
                </a:lnTo>
                <a:close/>
                <a:moveTo>
                  <a:pt x="1123699" y="223442"/>
                </a:moveTo>
                <a:cubicBezTo>
                  <a:pt x="1154537" y="223442"/>
                  <a:pt x="1184834" y="226688"/>
                  <a:pt x="1215131" y="233180"/>
                </a:cubicBezTo>
                <a:cubicBezTo>
                  <a:pt x="1244887" y="239673"/>
                  <a:pt x="1271938" y="250493"/>
                  <a:pt x="1296284" y="265101"/>
                </a:cubicBezTo>
                <a:cubicBezTo>
                  <a:pt x="1320089" y="279708"/>
                  <a:pt x="1339565" y="298644"/>
                  <a:pt x="1354173" y="321908"/>
                </a:cubicBezTo>
                <a:cubicBezTo>
                  <a:pt x="1368781" y="345172"/>
                  <a:pt x="1376355" y="373305"/>
                  <a:pt x="1376355" y="406307"/>
                </a:cubicBezTo>
                <a:lnTo>
                  <a:pt x="1376355" y="729837"/>
                </a:lnTo>
                <a:lnTo>
                  <a:pt x="1378519" y="729837"/>
                </a:lnTo>
                <a:cubicBezTo>
                  <a:pt x="1378519" y="747150"/>
                  <a:pt x="1380683" y="759052"/>
                  <a:pt x="1385011" y="766626"/>
                </a:cubicBezTo>
                <a:cubicBezTo>
                  <a:pt x="1389339" y="773659"/>
                  <a:pt x="1397996" y="777447"/>
                  <a:pt x="1410980" y="777447"/>
                </a:cubicBezTo>
                <a:lnTo>
                  <a:pt x="1425588" y="777447"/>
                </a:lnTo>
                <a:cubicBezTo>
                  <a:pt x="1431539" y="777447"/>
                  <a:pt x="1438031" y="776906"/>
                  <a:pt x="1445064" y="775283"/>
                </a:cubicBezTo>
                <a:lnTo>
                  <a:pt x="1445064" y="871584"/>
                </a:lnTo>
                <a:cubicBezTo>
                  <a:pt x="1440195" y="873207"/>
                  <a:pt x="1433703" y="874830"/>
                  <a:pt x="1426129" y="876994"/>
                </a:cubicBezTo>
                <a:cubicBezTo>
                  <a:pt x="1418554" y="879158"/>
                  <a:pt x="1410439" y="880781"/>
                  <a:pt x="1402324" y="882405"/>
                </a:cubicBezTo>
                <a:cubicBezTo>
                  <a:pt x="1394209" y="884028"/>
                  <a:pt x="1386093" y="885110"/>
                  <a:pt x="1377978" y="886192"/>
                </a:cubicBezTo>
                <a:cubicBezTo>
                  <a:pt x="1369863" y="887274"/>
                  <a:pt x="1362829" y="887274"/>
                  <a:pt x="1357419" y="887274"/>
                </a:cubicBezTo>
                <a:cubicBezTo>
                  <a:pt x="1328745" y="887274"/>
                  <a:pt x="1305481" y="881323"/>
                  <a:pt x="1286545" y="869961"/>
                </a:cubicBezTo>
                <a:cubicBezTo>
                  <a:pt x="1267610" y="858600"/>
                  <a:pt x="1255707" y="838582"/>
                  <a:pt x="1249756" y="810449"/>
                </a:cubicBezTo>
                <a:cubicBezTo>
                  <a:pt x="1222164" y="837500"/>
                  <a:pt x="1188080" y="856977"/>
                  <a:pt x="1148044" y="868879"/>
                </a:cubicBezTo>
                <a:cubicBezTo>
                  <a:pt x="1108009" y="880781"/>
                  <a:pt x="1069055" y="887274"/>
                  <a:pt x="1031725" y="887274"/>
                </a:cubicBezTo>
                <a:cubicBezTo>
                  <a:pt x="1003051" y="887274"/>
                  <a:pt x="976000" y="883487"/>
                  <a:pt x="950031" y="875912"/>
                </a:cubicBezTo>
                <a:cubicBezTo>
                  <a:pt x="924062" y="868338"/>
                  <a:pt x="901339" y="856977"/>
                  <a:pt x="881322" y="841828"/>
                </a:cubicBezTo>
                <a:cubicBezTo>
                  <a:pt x="861304" y="826679"/>
                  <a:pt x="845614" y="807744"/>
                  <a:pt x="833712" y="784480"/>
                </a:cubicBezTo>
                <a:cubicBezTo>
                  <a:pt x="821809" y="761216"/>
                  <a:pt x="815858" y="734165"/>
                  <a:pt x="815858" y="703327"/>
                </a:cubicBezTo>
                <a:cubicBezTo>
                  <a:pt x="815858" y="664373"/>
                  <a:pt x="822891" y="632453"/>
                  <a:pt x="836958" y="608107"/>
                </a:cubicBezTo>
                <a:cubicBezTo>
                  <a:pt x="851024" y="583761"/>
                  <a:pt x="869960" y="564826"/>
                  <a:pt x="893224" y="550759"/>
                </a:cubicBezTo>
                <a:cubicBezTo>
                  <a:pt x="916488" y="537234"/>
                  <a:pt x="942457" y="526954"/>
                  <a:pt x="971131" y="521003"/>
                </a:cubicBezTo>
                <a:cubicBezTo>
                  <a:pt x="999805" y="515052"/>
                  <a:pt x="1029020" y="510183"/>
                  <a:pt x="1058235" y="506937"/>
                </a:cubicBezTo>
                <a:cubicBezTo>
                  <a:pt x="1083122" y="502067"/>
                  <a:pt x="1107468" y="498821"/>
                  <a:pt x="1130191" y="496657"/>
                </a:cubicBezTo>
                <a:cubicBezTo>
                  <a:pt x="1152913" y="494493"/>
                  <a:pt x="1172931" y="491247"/>
                  <a:pt x="1190244" y="486378"/>
                </a:cubicBezTo>
                <a:cubicBezTo>
                  <a:pt x="1207557" y="481509"/>
                  <a:pt x="1221623" y="473934"/>
                  <a:pt x="1231903" y="463655"/>
                </a:cubicBezTo>
                <a:cubicBezTo>
                  <a:pt x="1242182" y="453376"/>
                  <a:pt x="1247051" y="438227"/>
                  <a:pt x="1247051" y="418209"/>
                </a:cubicBezTo>
                <a:cubicBezTo>
                  <a:pt x="1247051" y="400356"/>
                  <a:pt x="1242723" y="385748"/>
                  <a:pt x="1234066" y="374387"/>
                </a:cubicBezTo>
                <a:cubicBezTo>
                  <a:pt x="1225410" y="363025"/>
                  <a:pt x="1215131" y="354369"/>
                  <a:pt x="1202146" y="348418"/>
                </a:cubicBezTo>
                <a:cubicBezTo>
                  <a:pt x="1189703" y="342466"/>
                  <a:pt x="1175636" y="338138"/>
                  <a:pt x="1159947" y="335974"/>
                </a:cubicBezTo>
                <a:cubicBezTo>
                  <a:pt x="1144257" y="333810"/>
                  <a:pt x="1129650" y="332728"/>
                  <a:pt x="1116124" y="332728"/>
                </a:cubicBezTo>
                <a:cubicBezTo>
                  <a:pt x="1077171" y="332728"/>
                  <a:pt x="1045251" y="340843"/>
                  <a:pt x="1019823" y="357074"/>
                </a:cubicBezTo>
                <a:cubicBezTo>
                  <a:pt x="994395" y="373305"/>
                  <a:pt x="980328" y="398733"/>
                  <a:pt x="977082" y="432817"/>
                </a:cubicBezTo>
                <a:lnTo>
                  <a:pt x="838040" y="432817"/>
                </a:lnTo>
                <a:cubicBezTo>
                  <a:pt x="840745" y="392240"/>
                  <a:pt x="850483" y="358697"/>
                  <a:pt x="867255" y="331646"/>
                </a:cubicBezTo>
                <a:cubicBezTo>
                  <a:pt x="884568" y="305136"/>
                  <a:pt x="906208" y="283495"/>
                  <a:pt x="932177" y="267265"/>
                </a:cubicBezTo>
                <a:cubicBezTo>
                  <a:pt x="958687" y="251034"/>
                  <a:pt x="988444" y="239673"/>
                  <a:pt x="1021446" y="233180"/>
                </a:cubicBezTo>
                <a:cubicBezTo>
                  <a:pt x="1054448" y="226688"/>
                  <a:pt x="1088532" y="223442"/>
                  <a:pt x="1123699" y="223442"/>
                </a:cubicBezTo>
                <a:close/>
                <a:moveTo>
                  <a:pt x="3074075" y="222901"/>
                </a:moveTo>
                <a:cubicBezTo>
                  <a:pt x="3123849" y="222901"/>
                  <a:pt x="3168212" y="233180"/>
                  <a:pt x="3207166" y="253739"/>
                </a:cubicBezTo>
                <a:cubicBezTo>
                  <a:pt x="3246660" y="274298"/>
                  <a:pt x="3279122" y="301890"/>
                  <a:pt x="3305091" y="335974"/>
                </a:cubicBezTo>
                <a:cubicBezTo>
                  <a:pt x="3331060" y="370059"/>
                  <a:pt x="3349995" y="409012"/>
                  <a:pt x="3361898" y="453376"/>
                </a:cubicBezTo>
                <a:cubicBezTo>
                  <a:pt x="3373800" y="497739"/>
                  <a:pt x="3376505" y="543185"/>
                  <a:pt x="3371095" y="590254"/>
                </a:cubicBezTo>
                <a:lnTo>
                  <a:pt x="2907982" y="590254"/>
                </a:lnTo>
                <a:lnTo>
                  <a:pt x="2907982" y="590795"/>
                </a:lnTo>
                <a:cubicBezTo>
                  <a:pt x="2907982" y="615141"/>
                  <a:pt x="2911228" y="638945"/>
                  <a:pt x="2918262" y="661668"/>
                </a:cubicBezTo>
                <a:cubicBezTo>
                  <a:pt x="2925295" y="684391"/>
                  <a:pt x="2935574" y="704409"/>
                  <a:pt x="2949099" y="721181"/>
                </a:cubicBezTo>
                <a:cubicBezTo>
                  <a:pt x="2963166" y="738493"/>
                  <a:pt x="2980479" y="752019"/>
                  <a:pt x="3001578" y="761757"/>
                </a:cubicBezTo>
                <a:cubicBezTo>
                  <a:pt x="3022678" y="772036"/>
                  <a:pt x="3048106" y="776906"/>
                  <a:pt x="3077321" y="776906"/>
                </a:cubicBezTo>
                <a:cubicBezTo>
                  <a:pt x="3117898" y="776906"/>
                  <a:pt x="3150359" y="768249"/>
                  <a:pt x="3175246" y="750937"/>
                </a:cubicBezTo>
                <a:cubicBezTo>
                  <a:pt x="3200133" y="733624"/>
                  <a:pt x="3218528" y="707114"/>
                  <a:pt x="3230430" y="672489"/>
                </a:cubicBezTo>
                <a:lnTo>
                  <a:pt x="3361898" y="672489"/>
                </a:lnTo>
                <a:cubicBezTo>
                  <a:pt x="3354324" y="706573"/>
                  <a:pt x="3341880" y="736870"/>
                  <a:pt x="3324027" y="763921"/>
                </a:cubicBezTo>
                <a:cubicBezTo>
                  <a:pt x="3306173" y="790431"/>
                  <a:pt x="3284532" y="813154"/>
                  <a:pt x="3259645" y="831549"/>
                </a:cubicBezTo>
                <a:cubicBezTo>
                  <a:pt x="3234217" y="849943"/>
                  <a:pt x="3206084" y="863469"/>
                  <a:pt x="3175246" y="873207"/>
                </a:cubicBezTo>
                <a:cubicBezTo>
                  <a:pt x="3143867" y="882405"/>
                  <a:pt x="3111405" y="887274"/>
                  <a:pt x="3077321" y="887274"/>
                </a:cubicBezTo>
                <a:cubicBezTo>
                  <a:pt x="3027547" y="887274"/>
                  <a:pt x="2983725" y="879158"/>
                  <a:pt x="2945853" y="862928"/>
                </a:cubicBezTo>
                <a:cubicBezTo>
                  <a:pt x="2907441" y="846697"/>
                  <a:pt x="2875521" y="823974"/>
                  <a:pt x="2849011" y="794759"/>
                </a:cubicBezTo>
                <a:cubicBezTo>
                  <a:pt x="2822501" y="765544"/>
                  <a:pt x="2802483" y="730378"/>
                  <a:pt x="2789498" y="689801"/>
                </a:cubicBezTo>
                <a:cubicBezTo>
                  <a:pt x="2775973" y="649225"/>
                  <a:pt x="2769481" y="604320"/>
                  <a:pt x="2769481" y="555628"/>
                </a:cubicBezTo>
                <a:cubicBezTo>
                  <a:pt x="2769481" y="510724"/>
                  <a:pt x="2776514" y="468524"/>
                  <a:pt x="2790581" y="428489"/>
                </a:cubicBezTo>
                <a:cubicBezTo>
                  <a:pt x="2804647" y="388453"/>
                  <a:pt x="2825206" y="352746"/>
                  <a:pt x="2851716" y="322449"/>
                </a:cubicBezTo>
                <a:cubicBezTo>
                  <a:pt x="2878226" y="292152"/>
                  <a:pt x="2910146" y="267806"/>
                  <a:pt x="2947476" y="249952"/>
                </a:cubicBezTo>
                <a:cubicBezTo>
                  <a:pt x="2984807" y="232098"/>
                  <a:pt x="3027006" y="222901"/>
                  <a:pt x="3074075" y="222901"/>
                </a:cubicBezTo>
                <a:close/>
                <a:moveTo>
                  <a:pt x="1845419" y="222901"/>
                </a:moveTo>
                <a:cubicBezTo>
                  <a:pt x="1914670" y="222901"/>
                  <a:pt x="1968772" y="240755"/>
                  <a:pt x="2008807" y="276462"/>
                </a:cubicBezTo>
                <a:cubicBezTo>
                  <a:pt x="2048302" y="312169"/>
                  <a:pt x="2068319" y="365730"/>
                  <a:pt x="2068319" y="437145"/>
                </a:cubicBezTo>
                <a:lnTo>
                  <a:pt x="2068319" y="869420"/>
                </a:lnTo>
                <a:lnTo>
                  <a:pt x="1929277" y="869420"/>
                </a:lnTo>
                <a:lnTo>
                  <a:pt x="1929277" y="473934"/>
                </a:lnTo>
                <a:cubicBezTo>
                  <a:pt x="1927654" y="424161"/>
                  <a:pt x="1916834" y="388453"/>
                  <a:pt x="1897357" y="366271"/>
                </a:cubicBezTo>
                <a:cubicBezTo>
                  <a:pt x="1877880" y="344090"/>
                  <a:pt x="1847583" y="332728"/>
                  <a:pt x="1805925" y="332728"/>
                </a:cubicBezTo>
                <a:cubicBezTo>
                  <a:pt x="1782120" y="332728"/>
                  <a:pt x="1761020" y="337056"/>
                  <a:pt x="1742625" y="345713"/>
                </a:cubicBezTo>
                <a:cubicBezTo>
                  <a:pt x="1723690" y="354369"/>
                  <a:pt x="1708000" y="366271"/>
                  <a:pt x="1695016" y="380879"/>
                </a:cubicBezTo>
                <a:cubicBezTo>
                  <a:pt x="1682031" y="396027"/>
                  <a:pt x="1671752" y="413340"/>
                  <a:pt x="1664719" y="433899"/>
                </a:cubicBezTo>
                <a:cubicBezTo>
                  <a:pt x="1657685" y="454458"/>
                  <a:pt x="1653898" y="475557"/>
                  <a:pt x="1653898" y="498280"/>
                </a:cubicBezTo>
                <a:lnTo>
                  <a:pt x="1653898" y="869961"/>
                </a:lnTo>
                <a:lnTo>
                  <a:pt x="1514856" y="869961"/>
                </a:lnTo>
                <a:lnTo>
                  <a:pt x="1514856" y="240214"/>
                </a:lnTo>
                <a:lnTo>
                  <a:pt x="1515938" y="240214"/>
                </a:lnTo>
                <a:lnTo>
                  <a:pt x="1647406" y="240214"/>
                </a:lnTo>
                <a:lnTo>
                  <a:pt x="1647406" y="332728"/>
                </a:lnTo>
                <a:lnTo>
                  <a:pt x="1649570" y="334892"/>
                </a:lnTo>
                <a:cubicBezTo>
                  <a:pt x="1670670" y="300267"/>
                  <a:pt x="1698262" y="272675"/>
                  <a:pt x="1732346" y="252657"/>
                </a:cubicBezTo>
                <a:cubicBezTo>
                  <a:pt x="1766430" y="232639"/>
                  <a:pt x="1804302" y="222901"/>
                  <a:pt x="1845419" y="222901"/>
                </a:cubicBezTo>
                <a:close/>
                <a:moveTo>
                  <a:pt x="0" y="0"/>
                </a:moveTo>
                <a:lnTo>
                  <a:pt x="152568" y="0"/>
                </a:lnTo>
                <a:lnTo>
                  <a:pt x="152568" y="346253"/>
                </a:lnTo>
                <a:lnTo>
                  <a:pt x="548053" y="346253"/>
                </a:lnTo>
                <a:lnTo>
                  <a:pt x="548053" y="0"/>
                </a:lnTo>
                <a:lnTo>
                  <a:pt x="700621" y="0"/>
                </a:lnTo>
                <a:lnTo>
                  <a:pt x="700621" y="869960"/>
                </a:lnTo>
                <a:lnTo>
                  <a:pt x="548053" y="869960"/>
                </a:lnTo>
                <a:lnTo>
                  <a:pt x="548053" y="477721"/>
                </a:lnTo>
                <a:lnTo>
                  <a:pt x="152568" y="477721"/>
                </a:lnTo>
                <a:lnTo>
                  <a:pt x="152568" y="869960"/>
                </a:lnTo>
                <a:lnTo>
                  <a:pt x="0" y="869960"/>
                </a:lnTo>
                <a:close/>
              </a:path>
            </a:pathLst>
          </a:custGeom>
          <a:solidFill>
            <a:schemeClr val="tx1"/>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290" name="PlaceHolder 2"/>
          <p:cNvSpPr>
            <a:spLocks noGrp="1"/>
          </p:cNvSpPr>
          <p:nvPr>
            <p:ph type="title"/>
          </p:nvPr>
        </p:nvSpPr>
        <p:spPr>
          <a:xfrm>
            <a:off x="450720" y="1670760"/>
            <a:ext cx="5146200" cy="2071800"/>
          </a:xfrm>
          <a:prstGeom prst="rect">
            <a:avLst/>
          </a:prstGeom>
          <a:noFill/>
          <a:ln w="0">
            <a:noFill/>
          </a:ln>
        </p:spPr>
        <p:txBody>
          <a:bodyPr lIns="0" tIns="0" rIns="0" bIns="0" anchor="t">
            <a:noAutofit/>
          </a:bodyPr>
          <a:lstStyle/>
          <a:p>
            <a:pPr indent="0">
              <a:lnSpc>
                <a:spcPct val="85000"/>
              </a:lnSpc>
              <a:buNone/>
            </a:pPr>
            <a:r>
              <a:rPr lang="nl-NL" sz="4000" b="0" u="none" strike="noStrike" spc="-23">
                <a:solidFill>
                  <a:schemeClr val="dk1"/>
                </a:solidFill>
                <a:effectLst/>
                <a:uFillTx/>
                <a:latin typeface="Arial"/>
              </a:rPr>
              <a:t>Hier is ruimte voor </a:t>
            </a:r>
            <a:br>
              <a:rPr sz="4000"/>
            </a:br>
            <a:r>
              <a:rPr lang="nl-NL" sz="4000" b="0" u="none" strike="noStrike" spc="-23">
                <a:solidFill>
                  <a:schemeClr val="dk1"/>
                </a:solidFill>
                <a:effectLst/>
                <a:uFillTx/>
                <a:latin typeface="Arial"/>
              </a:rPr>
              <a:t>een langere titel </a:t>
            </a:r>
            <a:br>
              <a:rPr sz="4000"/>
            </a:br>
            <a:r>
              <a:rPr lang="nl-NL" sz="4000" b="0" u="none" strike="noStrike" spc="-23">
                <a:solidFill>
                  <a:schemeClr val="dk1"/>
                </a:solidFill>
                <a:effectLst/>
                <a:uFillTx/>
                <a:latin typeface="Arial"/>
              </a:rPr>
              <a:t>over drie regels</a:t>
            </a:r>
            <a:endParaRPr lang="en-US" sz="4000" b="0" u="none" strike="noStrike">
              <a:solidFill>
                <a:schemeClr val="dk1"/>
              </a:solidFill>
              <a:effectLst/>
              <a:uFillTx/>
              <a:latin typeface="Arial"/>
            </a:endParaRPr>
          </a:p>
        </p:txBody>
      </p:sp>
      <p:sp>
        <p:nvSpPr>
          <p:cNvPr id="291" name="PlaceHolder 3"/>
          <p:cNvSpPr>
            <a:spLocks noGrp="1"/>
          </p:cNvSpPr>
          <p:nvPr>
            <p:ph type="body"/>
          </p:nvPr>
        </p:nvSpPr>
        <p:spPr>
          <a:xfrm>
            <a:off x="450720" y="4062600"/>
            <a:ext cx="5146560" cy="627120"/>
          </a:xfrm>
          <a:prstGeom prst="rect">
            <a:avLst/>
          </a:prstGeom>
          <a:noFill/>
          <a:ln w="0">
            <a:noFill/>
          </a:ln>
        </p:spPr>
        <p:txBody>
          <a:bodyPr lIns="0" tIns="0" rIns="0" bIns="0" anchor="b">
            <a:noAutofit/>
          </a:bodyPr>
          <a:lstStyle/>
          <a:p>
            <a:pPr indent="0">
              <a:lnSpc>
                <a:spcPct val="85000"/>
              </a:lnSpc>
              <a:buNone/>
            </a:pPr>
            <a:r>
              <a:rPr lang="en-US" sz="2190" b="0" u="none" strike="noStrike">
                <a:solidFill>
                  <a:schemeClr val="lt1"/>
                </a:solidFill>
                <a:effectLst/>
                <a:uFillTx/>
                <a:latin typeface="Arial"/>
              </a:rPr>
              <a:t>Hier is ruimte </a:t>
            </a:r>
            <a:br>
              <a:rPr sz="2190"/>
            </a:br>
            <a:r>
              <a:rPr lang="en-US" sz="2190" b="0" u="none" strike="noStrike">
                <a:solidFill>
                  <a:schemeClr val="lt1"/>
                </a:solidFill>
                <a:effectLst/>
                <a:uFillTx/>
                <a:latin typeface="Arial"/>
              </a:rPr>
              <a:t>voor een ondertitel</a:t>
            </a:r>
            <a:endParaRPr lang="en-US" sz="2190" b="0" u="none" strike="noStrike">
              <a:solidFill>
                <a:schemeClr val="dk1"/>
              </a:solidFill>
              <a:effectLst/>
              <a:uFillTx/>
              <a:latin typeface="Arial"/>
            </a:endParaRPr>
          </a:p>
        </p:txBody>
      </p:sp>
      <p:sp>
        <p:nvSpPr>
          <p:cNvPr id="292" name="PlaceHolder 4"/>
          <p:cNvSpPr>
            <a:spLocks noGrp="1"/>
          </p:cNvSpPr>
          <p:nvPr>
            <p:ph type="body"/>
          </p:nvPr>
        </p:nvSpPr>
        <p:spPr>
          <a:xfrm>
            <a:off x="3797280" y="443520"/>
            <a:ext cx="1649880" cy="115200"/>
          </a:xfrm>
          <a:prstGeom prst="rect">
            <a:avLst/>
          </a:prstGeom>
          <a:noFill/>
          <a:ln w="0">
            <a:noFill/>
          </a:ln>
        </p:spPr>
        <p:txBody>
          <a:bodyPr lIns="0" tIns="0" rIns="0" bIns="0" anchor="t">
            <a:noAutofit/>
          </a:bodyPr>
          <a:lstStyle/>
          <a:p>
            <a:pPr indent="0" algn="r">
              <a:lnSpc>
                <a:spcPct val="100000"/>
              </a:lnSpc>
              <a:buNone/>
            </a:pPr>
            <a:r>
              <a:rPr lang="nl-NL" sz="730" b="1" u="none" strike="noStrike">
                <a:solidFill>
                  <a:schemeClr val="dk1"/>
                </a:solidFill>
                <a:effectLst/>
                <a:uFillTx/>
                <a:latin typeface="Arial"/>
              </a:rPr>
              <a:t>Kenniscentrum</a:t>
            </a:r>
            <a:endParaRPr lang="en-US" sz="730" b="0" u="none" strike="noStrike">
              <a:solidFill>
                <a:schemeClr val="dk1"/>
              </a:solidFill>
              <a:effectLst/>
              <a:uFillTx/>
              <a:latin typeface="Arial"/>
            </a:endParaRPr>
          </a:p>
        </p:txBody>
      </p:sp>
      <p:sp>
        <p:nvSpPr>
          <p:cNvPr id="293" name="PlaceHolder 5"/>
          <p:cNvSpPr>
            <a:spLocks noGrp="1"/>
          </p:cNvSpPr>
          <p:nvPr>
            <p:ph type="body"/>
          </p:nvPr>
        </p:nvSpPr>
        <p:spPr>
          <a:xfrm>
            <a:off x="3797280" y="555840"/>
            <a:ext cx="1649880" cy="115200"/>
          </a:xfrm>
          <a:prstGeom prst="rect">
            <a:avLst/>
          </a:prstGeom>
          <a:noFill/>
          <a:ln w="0">
            <a:noFill/>
          </a:ln>
        </p:spPr>
        <p:txBody>
          <a:bodyPr lIns="0" tIns="0" rIns="0" bIns="0" anchor="t">
            <a:noAutofit/>
          </a:bodyPr>
          <a:lstStyle/>
          <a:p>
            <a:pPr marL="415800" indent="0" algn="r">
              <a:lnSpc>
                <a:spcPct val="100000"/>
              </a:lnSpc>
              <a:buNone/>
            </a:pPr>
            <a:r>
              <a:rPr lang="nl-NL" sz="730" b="0" u="none" strike="noStrike">
                <a:solidFill>
                  <a:srgbClr val="FFFFFF"/>
                </a:solidFill>
                <a:effectLst/>
                <a:uFillTx/>
                <a:latin typeface="Arial"/>
              </a:rPr>
              <a:t>Kunst &amp; Samenleving</a:t>
            </a:r>
            <a:endParaRPr lang="en-US" sz="730" b="0" u="none" strike="noStrike">
              <a:solidFill>
                <a:schemeClr val="dk1"/>
              </a:solidFill>
              <a:effectLst/>
              <a:uFillTx/>
              <a:latin typeface="Arial"/>
            </a:endParaRPr>
          </a:p>
        </p:txBody>
      </p:sp>
      <p:sp>
        <p:nvSpPr>
          <p:cNvPr id="294" name="PlaceHolder 6"/>
          <p:cNvSpPr>
            <a:spLocks noGrp="1"/>
          </p:cNvSpPr>
          <p:nvPr>
            <p:ph type="body"/>
          </p:nvPr>
        </p:nvSpPr>
        <p:spPr>
          <a:xfrm>
            <a:off x="5590080" y="458280"/>
            <a:ext cx="4320" cy="196200"/>
          </a:xfrm>
          <a:prstGeom prst="rect">
            <a:avLst/>
          </a:prstGeom>
          <a:solidFill>
            <a:srgbClr val="000000"/>
          </a:solidFill>
          <a:ln w="0">
            <a:noFill/>
          </a:ln>
        </p:spPr>
        <p:txBody>
          <a:bodyPr lIns="0" tIns="0" rIns="0" bIns="0" anchor="t">
            <a:noAutofit/>
          </a:bodyPr>
          <a:lstStyle/>
          <a:p>
            <a:pPr indent="0">
              <a:lnSpc>
                <a:spcPct val="100000"/>
              </a:lnSpc>
              <a:buNone/>
            </a:pPr>
            <a:r>
              <a:rPr lang="nl-NL" sz="370" b="0" u="none" strike="noStrike">
                <a:solidFill>
                  <a:schemeClr val="dk1"/>
                </a:solidFill>
                <a:effectLst/>
                <a:uFillTx/>
                <a:latin typeface="Arial"/>
              </a:rPr>
              <a:t> </a:t>
            </a:r>
            <a:endParaRPr lang="en-US" sz="370" b="0" u="none" strike="noStrike">
              <a:solidFill>
                <a:schemeClr val="dk1"/>
              </a:solidFill>
              <a:effectLst/>
              <a:uFillTx/>
              <a:latin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paars - titleslide - small img right">
    <p:bg>
      <p:bgPr>
        <a:solidFill>
          <a:srgbClr val="9E6697"/>
        </a:solidFill>
        <a:effectLst/>
      </p:bgPr>
    </p:bg>
    <p:spTree>
      <p:nvGrpSpPr>
        <p:cNvPr id="1" name=""/>
        <p:cNvGrpSpPr/>
        <p:nvPr/>
      </p:nvGrpSpPr>
      <p:grpSpPr>
        <a:xfrm>
          <a:off x="0" y="0"/>
          <a:ext cx="0" cy="0"/>
          <a:chOff x="0" y="0"/>
          <a:chExt cx="0" cy="0"/>
        </a:xfrm>
      </p:grpSpPr>
      <p:sp>
        <p:nvSpPr>
          <p:cNvPr id="295" name="PlaceHolder 1"/>
          <p:cNvSpPr>
            <a:spLocks noGrp="1"/>
          </p:cNvSpPr>
          <p:nvPr>
            <p:ph type="body"/>
          </p:nvPr>
        </p:nvSpPr>
        <p:spPr>
          <a:xfrm>
            <a:off x="6111360" y="0"/>
            <a:ext cx="303516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296" name="Vrije vorm: vorm 13"/>
          <p:cNvSpPr/>
          <p:nvPr/>
        </p:nvSpPr>
        <p:spPr>
          <a:xfrm>
            <a:off x="463680" y="361800"/>
            <a:ext cx="392400" cy="393480"/>
          </a:xfrm>
          <a:custGeom>
            <a:avLst/>
            <a:gdLst>
              <a:gd name="textAreaLeft" fmla="*/ 0 w 392400"/>
              <a:gd name="textAreaRight" fmla="*/ 392760 w 392400"/>
              <a:gd name="textAreaTop" fmla="*/ 0 h 393480"/>
              <a:gd name="textAreaBottom" fmla="*/ 393840 h 393480"/>
              <a:gd name="GluePoint1X" fmla="*/ 868878 w 1738838"/>
              <a:gd name="GluePoint1Y" fmla="*/ 1143175 h 1746413"/>
              <a:gd name="GluePoint2X" fmla="*/ 1636044 w 1738838"/>
              <a:gd name="GluePoint2Y" fmla="*/ 1298448 h 1746413"/>
              <a:gd name="GluePoint3X" fmla="*/ 1402324 w 1738838"/>
              <a:gd name="GluePoint3Y" fmla="*/ 1567876 h 1746413"/>
              <a:gd name="GluePoint4X" fmla="*/ 868878 w 1738838"/>
              <a:gd name="GluePoint4Y" fmla="*/ 1143175 h 1746413"/>
              <a:gd name="GluePoint5X" fmla="*/ 3246 w 1738838"/>
              <a:gd name="GluePoint5Y" fmla="*/ 947867 h 1746413"/>
              <a:gd name="GluePoint6X" fmla="*/ 47069 w 1738838"/>
              <a:gd name="GluePoint6Y" fmla="*/ 957605 h 1746413"/>
              <a:gd name="GluePoint7X" fmla="*/ 1096106 w 1738838"/>
              <a:gd name="GluePoint7Y" fmla="*/ 1717739 h 1746413"/>
              <a:gd name="GluePoint8X" fmla="*/ 873206 w 1738838"/>
              <a:gd name="GluePoint8Y" fmla="*/ 1746413 h 1746413"/>
              <a:gd name="GluePoint9X" fmla="*/ 3246 w 1738838"/>
              <a:gd name="GluePoint9Y" fmla="*/ 947867 h 1746413"/>
              <a:gd name="GluePoint10X" fmla="*/ 1625224 w 1738838"/>
              <a:gd name="GluePoint10Y" fmla="*/ 429569 h 1746413"/>
              <a:gd name="GluePoint11X" fmla="*/ 1738838 w 1738838"/>
              <a:gd name="GluePoint11Y" fmla="*/ 759050 h 1746413"/>
              <a:gd name="GluePoint12X" fmla="*/ 1124780 w 1738838"/>
              <a:gd name="GluePoint12Y" fmla="*/ 1050119 h 1746413"/>
              <a:gd name="GluePoint13X" fmla="*/ 474474 w 1738838"/>
              <a:gd name="GluePoint13Y" fmla="*/ 984115 h 1746413"/>
              <a:gd name="GluePoint14X" fmla="*/ 1625224 w 1738838"/>
              <a:gd name="GluePoint14Y" fmla="*/ 429569 h 1746413"/>
              <a:gd name="GluePoint15X" fmla="*/ 873206 w 1738838"/>
              <a:gd name="GluePoint15Y" fmla="*/ 0 h 1746413"/>
              <a:gd name="GluePoint16X" fmla="*/ 1422342 w 1738838"/>
              <a:gd name="GluePoint16Y" fmla="*/ 193144 h 1746413"/>
              <a:gd name="GluePoint17X" fmla="*/ 1280053 w 1738838"/>
              <a:gd name="GluePoint17Y" fmla="*/ 286200 h 1746413"/>
              <a:gd name="GluePoint18X" fmla="*/ 982492 w 1738838"/>
              <a:gd name="GluePoint18Y" fmla="*/ 113614 h 1746413"/>
              <a:gd name="GluePoint19X" fmla="*/ 502067 w 1738838"/>
              <a:gd name="GluePoint19Y" fmla="*/ 134173 h 1746413"/>
              <a:gd name="GluePoint20X" fmla="*/ 543725 w 1738838"/>
              <a:gd name="GluePoint20Y" fmla="*/ 185029 h 1746413"/>
              <a:gd name="GluePoint21X" fmla="*/ 624878 w 1738838"/>
              <a:gd name="GluePoint21Y" fmla="*/ 175291 h 1746413"/>
              <a:gd name="GluePoint22X" fmla="*/ 901880 w 1738838"/>
              <a:gd name="GluePoint22Y" fmla="*/ 253197 h 1746413"/>
              <a:gd name="GluePoint23X" fmla="*/ 1012789 w 1738838"/>
              <a:gd name="GluePoint23Y" fmla="*/ 473393 h 1746413"/>
              <a:gd name="GluePoint24X" fmla="*/ 869419 w 1738838"/>
              <a:gd name="GluePoint24Y" fmla="*/ 615681 h 1746413"/>
              <a:gd name="GluePoint25X" fmla="*/ 674652 w 1738838"/>
              <a:gd name="GluePoint25Y" fmla="*/ 537774 h 1746413"/>
              <a:gd name="GluePoint26X" fmla="*/ 253197 w 1738838"/>
              <a:gd name="GluePoint26Y" fmla="*/ 596745 h 1746413"/>
              <a:gd name="GluePoint27X" fmla="*/ 325694 w 1738838"/>
              <a:gd name="GluePoint27Y" fmla="*/ 643814 h 1746413"/>
              <a:gd name="GluePoint28X" fmla="*/ 542102 w 1738838"/>
              <a:gd name="GluePoint28Y" fmla="*/ 644896 h 1746413"/>
              <a:gd name="GluePoint29X" fmla="*/ 645978 w 1738838"/>
              <a:gd name="GluePoint29Y" fmla="*/ 750395 h 1746413"/>
              <a:gd name="GluePoint30X" fmla="*/ 300807 w 1738838"/>
              <a:gd name="GluePoint30Y" fmla="*/ 882404 h 1746413"/>
              <a:gd name="GluePoint31X" fmla="*/ 0 w 1738838"/>
              <a:gd name="GluePoint31Y" fmla="*/ 875912 h 1746413"/>
              <a:gd name="GluePoint32X" fmla="*/ 0 w 1738838"/>
              <a:gd name="GluePoint32Y" fmla="*/ 873206 h 1746413"/>
              <a:gd name="GluePoint33X" fmla="*/ 873206 w 1738838"/>
              <a:gd name="GluePoint33Y" fmla="*/ 0 h 17464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Lst>
            <a:rect l="textAreaLeft" t="textAreaTop" r="textAreaRight" b="textAreaBottom"/>
            <a:pathLst>
              <a:path w="1738838" h="1746413">
                <a:moveTo>
                  <a:pt x="868878" y="1143175"/>
                </a:moveTo>
                <a:cubicBezTo>
                  <a:pt x="1132355" y="1171849"/>
                  <a:pt x="1397454" y="1217295"/>
                  <a:pt x="1636044" y="1298448"/>
                </a:cubicBezTo>
                <a:cubicBezTo>
                  <a:pt x="1577073" y="1403406"/>
                  <a:pt x="1497543" y="1495379"/>
                  <a:pt x="1402324" y="1567876"/>
                </a:cubicBezTo>
                <a:cubicBezTo>
                  <a:pt x="1072301" y="1289791"/>
                  <a:pt x="868878" y="1143175"/>
                  <a:pt x="868878" y="1143175"/>
                </a:cubicBezTo>
                <a:close/>
                <a:moveTo>
                  <a:pt x="3246" y="947867"/>
                </a:moveTo>
                <a:cubicBezTo>
                  <a:pt x="18395" y="950572"/>
                  <a:pt x="33002" y="953818"/>
                  <a:pt x="47069" y="957605"/>
                </a:cubicBezTo>
                <a:cubicBezTo>
                  <a:pt x="522625" y="1092860"/>
                  <a:pt x="890519" y="1424506"/>
                  <a:pt x="1096106" y="1717739"/>
                </a:cubicBezTo>
                <a:cubicBezTo>
                  <a:pt x="1024692" y="1736133"/>
                  <a:pt x="950031" y="1746413"/>
                  <a:pt x="873206" y="1746413"/>
                </a:cubicBezTo>
                <a:cubicBezTo>
                  <a:pt x="416044" y="1746413"/>
                  <a:pt x="41117" y="1395291"/>
                  <a:pt x="3246" y="947867"/>
                </a:cubicBezTo>
                <a:close/>
                <a:moveTo>
                  <a:pt x="1625224" y="429569"/>
                </a:moveTo>
                <a:cubicBezTo>
                  <a:pt x="1683654" y="528576"/>
                  <a:pt x="1723148" y="640026"/>
                  <a:pt x="1738838" y="759050"/>
                </a:cubicBezTo>
                <a:cubicBezTo>
                  <a:pt x="1646323" y="843990"/>
                  <a:pt x="1402864" y="1016035"/>
                  <a:pt x="1124780" y="1050119"/>
                </a:cubicBezTo>
                <a:cubicBezTo>
                  <a:pt x="816399" y="1087991"/>
                  <a:pt x="474474" y="984115"/>
                  <a:pt x="474474" y="984115"/>
                </a:cubicBezTo>
                <a:cubicBezTo>
                  <a:pt x="755263" y="960310"/>
                  <a:pt x="1153995" y="892682"/>
                  <a:pt x="1625224" y="429569"/>
                </a:cubicBezTo>
                <a:close/>
                <a:moveTo>
                  <a:pt x="873206" y="0"/>
                </a:moveTo>
                <a:cubicBezTo>
                  <a:pt x="1080958" y="0"/>
                  <a:pt x="1271397" y="72497"/>
                  <a:pt x="1422342" y="193144"/>
                </a:cubicBezTo>
                <a:cubicBezTo>
                  <a:pt x="1372027" y="222900"/>
                  <a:pt x="1325499" y="256444"/>
                  <a:pt x="1280053" y="286200"/>
                </a:cubicBezTo>
                <a:cubicBezTo>
                  <a:pt x="1199982" y="219654"/>
                  <a:pt x="1092860" y="149863"/>
                  <a:pt x="982492" y="113614"/>
                </a:cubicBezTo>
                <a:cubicBezTo>
                  <a:pt x="822350" y="62217"/>
                  <a:pt x="622714" y="67086"/>
                  <a:pt x="502067" y="134173"/>
                </a:cubicBezTo>
                <a:lnTo>
                  <a:pt x="543725" y="185029"/>
                </a:lnTo>
                <a:lnTo>
                  <a:pt x="624878" y="175291"/>
                </a:lnTo>
                <a:cubicBezTo>
                  <a:pt x="729836" y="166093"/>
                  <a:pt x="826138" y="194767"/>
                  <a:pt x="901880" y="253197"/>
                </a:cubicBezTo>
                <a:cubicBezTo>
                  <a:pt x="996018" y="312710"/>
                  <a:pt x="1052284" y="398191"/>
                  <a:pt x="1012789" y="473393"/>
                </a:cubicBezTo>
                <a:cubicBezTo>
                  <a:pt x="982492" y="525872"/>
                  <a:pt x="938129" y="579433"/>
                  <a:pt x="869419" y="615681"/>
                </a:cubicBezTo>
                <a:cubicBezTo>
                  <a:pt x="807202" y="584302"/>
                  <a:pt x="744985" y="552923"/>
                  <a:pt x="674652" y="537774"/>
                </a:cubicBezTo>
                <a:cubicBezTo>
                  <a:pt x="506395" y="493951"/>
                  <a:pt x="367353" y="541020"/>
                  <a:pt x="253197" y="596745"/>
                </a:cubicBezTo>
                <a:cubicBezTo>
                  <a:pt x="269428" y="614599"/>
                  <a:pt x="298643" y="633535"/>
                  <a:pt x="325694" y="643814"/>
                </a:cubicBezTo>
                <a:cubicBezTo>
                  <a:pt x="385747" y="627583"/>
                  <a:pt x="473393" y="623255"/>
                  <a:pt x="542102" y="644896"/>
                </a:cubicBezTo>
                <a:cubicBezTo>
                  <a:pt x="596745" y="669783"/>
                  <a:pt x="649765" y="706031"/>
                  <a:pt x="645978" y="750395"/>
                </a:cubicBezTo>
                <a:cubicBezTo>
                  <a:pt x="607566" y="852648"/>
                  <a:pt x="445259" y="878076"/>
                  <a:pt x="300807" y="882404"/>
                </a:cubicBezTo>
                <a:cubicBezTo>
                  <a:pt x="205047" y="886191"/>
                  <a:pt x="101712" y="879699"/>
                  <a:pt x="0" y="875912"/>
                </a:cubicBezTo>
                <a:cubicBezTo>
                  <a:pt x="0" y="874830"/>
                  <a:pt x="0" y="874289"/>
                  <a:pt x="0" y="873206"/>
                </a:cubicBezTo>
                <a:cubicBezTo>
                  <a:pt x="0" y="391158"/>
                  <a:pt x="391157" y="0"/>
                  <a:pt x="873206" y="0"/>
                </a:cubicBezTo>
                <a:close/>
              </a:path>
            </a:pathLst>
          </a:custGeom>
          <a:solidFill>
            <a:schemeClr val="tx2"/>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297" name="Vrije vorm: vorm 14"/>
          <p:cNvSpPr/>
          <p:nvPr/>
        </p:nvSpPr>
        <p:spPr>
          <a:xfrm>
            <a:off x="923760" y="461880"/>
            <a:ext cx="761400" cy="199800"/>
          </a:xfrm>
          <a:custGeom>
            <a:avLst/>
            <a:gdLst>
              <a:gd name="textAreaLeft" fmla="*/ 0 w 761400"/>
              <a:gd name="textAreaRight" fmla="*/ 761760 w 761400"/>
              <a:gd name="textAreaTop" fmla="*/ 0 h 199800"/>
              <a:gd name="textAreaBottom" fmla="*/ 200160 h 199800"/>
              <a:gd name="GluePoint1X" fmla="*/ 1238936 w 3373761"/>
              <a:gd name="GluePoint1Y" fmla="*/ 554546 h 887274"/>
              <a:gd name="GluePoint2X" fmla="*/ 1238936 w 3373761"/>
              <a:gd name="GluePoint2Y" fmla="*/ 554802 h 887274"/>
              <a:gd name="GluePoint3X" fmla="*/ 1204175 w 3373761"/>
              <a:gd name="GluePoint3Y" fmla="*/ 571250 h 887274"/>
              <a:gd name="GluePoint4X" fmla="*/ 1161570 w 3373761"/>
              <a:gd name="GluePoint4Y" fmla="*/ 579433 h 887274"/>
              <a:gd name="GluePoint5X" fmla="*/ 1069055 w 3373761"/>
              <a:gd name="GluePoint5Y" fmla="*/ 592418 h 887274"/>
              <a:gd name="GluePoint6X" fmla="*/ 1026315 w 3373761"/>
              <a:gd name="GluePoint6Y" fmla="*/ 602697 h 887274"/>
              <a:gd name="GluePoint7X" fmla="*/ 989526 w 3373761"/>
              <a:gd name="GluePoint7Y" fmla="*/ 621092 h 887274"/>
              <a:gd name="GluePoint8X" fmla="*/ 964639 w 3373761"/>
              <a:gd name="GluePoint8Y" fmla="*/ 651389 h 887274"/>
              <a:gd name="GluePoint9X" fmla="*/ 955441 w 3373761"/>
              <a:gd name="GluePoint9Y" fmla="*/ 696835 h 887274"/>
              <a:gd name="GluePoint10X" fmla="*/ 968967 w 3373761"/>
              <a:gd name="GluePoint10Y" fmla="*/ 735788 h 887274"/>
              <a:gd name="GluePoint11X" fmla="*/ 1001428 w 3373761"/>
              <a:gd name="GluePoint11Y" fmla="*/ 760675 h 887274"/>
              <a:gd name="GluePoint12X" fmla="*/ 1043086 w 3373761"/>
              <a:gd name="GluePoint12Y" fmla="*/ 773659 h 887274"/>
              <a:gd name="GluePoint13X" fmla="*/ 1083663 w 3373761"/>
              <a:gd name="GluePoint13Y" fmla="*/ 777447 h 887274"/>
              <a:gd name="GluePoint14X" fmla="*/ 1133437 w 3373761"/>
              <a:gd name="GluePoint14Y" fmla="*/ 771495 h 887274"/>
              <a:gd name="GluePoint15X" fmla="*/ 1183752 w 3373761"/>
              <a:gd name="GluePoint15Y" fmla="*/ 750937 h 887274"/>
              <a:gd name="GluePoint16X" fmla="*/ 1223246 w 3373761"/>
              <a:gd name="GluePoint16Y" fmla="*/ 713606 h 887274"/>
              <a:gd name="GluePoint17X" fmla="*/ 1238936 w 3373761"/>
              <a:gd name="GluePoint17Y" fmla="*/ 658422 h 887274"/>
              <a:gd name="GluePoint18X" fmla="*/ 1238936 w 3373761"/>
              <a:gd name="GluePoint18Y" fmla="*/ 554802 h 887274"/>
              <a:gd name="GluePoint19X" fmla="*/ 1239477 w 3373761"/>
              <a:gd name="GluePoint19Y" fmla="*/ 554546 h 887274"/>
              <a:gd name="GluePoint20X" fmla="*/ 3072993 w 3373761"/>
              <a:gd name="GluePoint20Y" fmla="*/ 332187 h 887274"/>
              <a:gd name="GluePoint21X" fmla="*/ 3006448 w 3373761"/>
              <a:gd name="GluePoint21Y" fmla="*/ 345172 h 887274"/>
              <a:gd name="GluePoint22X" fmla="*/ 2955051 w 3373761"/>
              <a:gd name="GluePoint22Y" fmla="*/ 380338 h 887274"/>
              <a:gd name="GluePoint23X" fmla="*/ 2920967 w 3373761"/>
              <a:gd name="GluePoint23Y" fmla="*/ 433358 h 887274"/>
              <a:gd name="GluePoint24X" fmla="*/ 2906900 w 3373761"/>
              <a:gd name="GluePoint24Y" fmla="*/ 499362 h 887274"/>
              <a:gd name="GluePoint25X" fmla="*/ 3231512 w 3373761"/>
              <a:gd name="GluePoint25Y" fmla="*/ 499362 h 887274"/>
              <a:gd name="GluePoint26X" fmla="*/ 3217446 w 3373761"/>
              <a:gd name="GluePoint26Y" fmla="*/ 436063 h 887274"/>
              <a:gd name="GluePoint27X" fmla="*/ 3185525 w 3373761"/>
              <a:gd name="GluePoint27Y" fmla="*/ 383043 h 887274"/>
              <a:gd name="GluePoint28X" fmla="*/ 3136833 w 3373761"/>
              <a:gd name="GluePoint28Y" fmla="*/ 346254 h 887274"/>
              <a:gd name="GluePoint29X" fmla="*/ 3072993 w 3373761"/>
              <a:gd name="GluePoint29Y" fmla="*/ 332187 h 887274"/>
              <a:gd name="GluePoint30X" fmla="*/ 2180851 w 3373761"/>
              <a:gd name="GluePoint30Y" fmla="*/ 240213 h 887274"/>
              <a:gd name="GluePoint31X" fmla="*/ 2692115 w 3373761"/>
              <a:gd name="GluePoint31Y" fmla="*/ 240213 h 887274"/>
              <a:gd name="GluePoint32X" fmla="*/ 2692115 w 3373761"/>
              <a:gd name="GluePoint32Y" fmla="*/ 337597 h 887274"/>
              <a:gd name="GluePoint33X" fmla="*/ 2331796 w 3373761"/>
              <a:gd name="GluePoint33Y" fmla="*/ 760133 h 887274"/>
              <a:gd name="GluePoint34X" fmla="*/ 2710510 w 3373761"/>
              <a:gd name="GluePoint34Y" fmla="*/ 760133 h 887274"/>
              <a:gd name="GluePoint35X" fmla="*/ 2710510 w 3373761"/>
              <a:gd name="GluePoint35Y" fmla="*/ 869960 h 887274"/>
              <a:gd name="GluePoint36X" fmla="*/ 2156505 w 3373761"/>
              <a:gd name="GluePoint36Y" fmla="*/ 869960 h 887274"/>
              <a:gd name="GluePoint37X" fmla="*/ 2156505 w 3373761"/>
              <a:gd name="GluePoint37Y" fmla="*/ 772577 h 887274"/>
              <a:gd name="GluePoint38X" fmla="*/ 2504922 w 3373761"/>
              <a:gd name="GluePoint38Y" fmla="*/ 349499 h 887274"/>
              <a:gd name="GluePoint39X" fmla="*/ 2180851 w 3373761"/>
              <a:gd name="GluePoint39Y" fmla="*/ 349499 h 887274"/>
              <a:gd name="GluePoint40X" fmla="*/ 1123699 w 3373761"/>
              <a:gd name="GluePoint40Y" fmla="*/ 223442 h 887274"/>
              <a:gd name="GluePoint41X" fmla="*/ 1215131 w 3373761"/>
              <a:gd name="GluePoint41Y" fmla="*/ 233180 h 887274"/>
              <a:gd name="GluePoint42X" fmla="*/ 1296284 w 3373761"/>
              <a:gd name="GluePoint42Y" fmla="*/ 265101 h 887274"/>
              <a:gd name="GluePoint43X" fmla="*/ 1354173 w 3373761"/>
              <a:gd name="GluePoint43Y" fmla="*/ 321908 h 887274"/>
              <a:gd name="GluePoint44X" fmla="*/ 1376355 w 3373761"/>
              <a:gd name="GluePoint44Y" fmla="*/ 406307 h 887274"/>
              <a:gd name="GluePoint45X" fmla="*/ 1376355 w 3373761"/>
              <a:gd name="GluePoint45Y" fmla="*/ 729837 h 887274"/>
              <a:gd name="GluePoint46X" fmla="*/ 1378519 w 3373761"/>
              <a:gd name="GluePoint46Y" fmla="*/ 729837 h 887274"/>
              <a:gd name="GluePoint47X" fmla="*/ 1385011 w 3373761"/>
              <a:gd name="GluePoint47Y" fmla="*/ 766626 h 887274"/>
              <a:gd name="GluePoint48X" fmla="*/ 1410980 w 3373761"/>
              <a:gd name="GluePoint48Y" fmla="*/ 777447 h 887274"/>
              <a:gd name="GluePoint49X" fmla="*/ 1425588 w 3373761"/>
              <a:gd name="GluePoint49Y" fmla="*/ 777447 h 887274"/>
              <a:gd name="GluePoint50X" fmla="*/ 1445064 w 3373761"/>
              <a:gd name="GluePoint50Y" fmla="*/ 775283 h 887274"/>
              <a:gd name="GluePoint51X" fmla="*/ 1445064 w 3373761"/>
              <a:gd name="GluePoint51Y" fmla="*/ 871584 h 887274"/>
              <a:gd name="GluePoint52X" fmla="*/ 1426129 w 3373761"/>
              <a:gd name="GluePoint52Y" fmla="*/ 876994 h 887274"/>
              <a:gd name="GluePoint53X" fmla="*/ 1402324 w 3373761"/>
              <a:gd name="GluePoint53Y" fmla="*/ 882405 h 887274"/>
              <a:gd name="GluePoint54X" fmla="*/ 1377978 w 3373761"/>
              <a:gd name="GluePoint54Y" fmla="*/ 886192 h 887274"/>
              <a:gd name="GluePoint55X" fmla="*/ 1357419 w 3373761"/>
              <a:gd name="GluePoint55Y" fmla="*/ 887274 h 887274"/>
              <a:gd name="GluePoint56X" fmla="*/ 1286545 w 3373761"/>
              <a:gd name="GluePoint56Y" fmla="*/ 869961 h 887274"/>
              <a:gd name="GluePoint57X" fmla="*/ 1249756 w 3373761"/>
              <a:gd name="GluePoint57Y" fmla="*/ 810449 h 887274"/>
              <a:gd name="GluePoint58X" fmla="*/ 1148044 w 3373761"/>
              <a:gd name="GluePoint58Y" fmla="*/ 868879 h 887274"/>
              <a:gd name="GluePoint59X" fmla="*/ 1031725 w 3373761"/>
              <a:gd name="GluePoint59Y" fmla="*/ 887274 h 887274"/>
              <a:gd name="GluePoint60X" fmla="*/ 950031 w 3373761"/>
              <a:gd name="GluePoint60Y" fmla="*/ 875912 h 887274"/>
              <a:gd name="GluePoint61X" fmla="*/ 881322 w 3373761"/>
              <a:gd name="GluePoint61Y" fmla="*/ 841828 h 887274"/>
              <a:gd name="GluePoint62X" fmla="*/ 833712 w 3373761"/>
              <a:gd name="GluePoint62Y" fmla="*/ 784480 h 887274"/>
              <a:gd name="GluePoint63X" fmla="*/ 815858 w 3373761"/>
              <a:gd name="GluePoint63Y" fmla="*/ 703327 h 887274"/>
              <a:gd name="GluePoint64X" fmla="*/ 836958 w 3373761"/>
              <a:gd name="GluePoint64Y" fmla="*/ 608107 h 887274"/>
              <a:gd name="GluePoint65X" fmla="*/ 893224 w 3373761"/>
              <a:gd name="GluePoint65Y" fmla="*/ 550759 h 887274"/>
              <a:gd name="GluePoint66X" fmla="*/ 971131 w 3373761"/>
              <a:gd name="GluePoint66Y" fmla="*/ 521003 h 887274"/>
              <a:gd name="GluePoint67X" fmla="*/ 1058235 w 3373761"/>
              <a:gd name="GluePoint67Y" fmla="*/ 506937 h 887274"/>
              <a:gd name="GluePoint68X" fmla="*/ 1130191 w 3373761"/>
              <a:gd name="GluePoint68Y" fmla="*/ 496657 h 887274"/>
              <a:gd name="GluePoint69X" fmla="*/ 1190244 w 3373761"/>
              <a:gd name="GluePoint69Y" fmla="*/ 486378 h 887274"/>
              <a:gd name="GluePoint70X" fmla="*/ 1231903 w 3373761"/>
              <a:gd name="GluePoint70Y" fmla="*/ 463655 h 887274"/>
              <a:gd name="GluePoint71X" fmla="*/ 1247051 w 3373761"/>
              <a:gd name="GluePoint71Y" fmla="*/ 418209 h 887274"/>
              <a:gd name="GluePoint72X" fmla="*/ 1234066 w 3373761"/>
              <a:gd name="GluePoint72Y" fmla="*/ 374387 h 887274"/>
              <a:gd name="GluePoint73X" fmla="*/ 1202146 w 3373761"/>
              <a:gd name="GluePoint73Y" fmla="*/ 348418 h 887274"/>
              <a:gd name="GluePoint74X" fmla="*/ 1159947 w 3373761"/>
              <a:gd name="GluePoint74Y" fmla="*/ 335974 h 887274"/>
              <a:gd name="GluePoint75X" fmla="*/ 1116124 w 3373761"/>
              <a:gd name="GluePoint75Y" fmla="*/ 332728 h 887274"/>
              <a:gd name="GluePoint76X" fmla="*/ 1019823 w 3373761"/>
              <a:gd name="GluePoint76Y" fmla="*/ 357074 h 887274"/>
              <a:gd name="GluePoint77X" fmla="*/ 977082 w 3373761"/>
              <a:gd name="GluePoint77Y" fmla="*/ 432817 h 887274"/>
              <a:gd name="GluePoint78X" fmla="*/ 838040 w 3373761"/>
              <a:gd name="GluePoint78Y" fmla="*/ 432817 h 887274"/>
              <a:gd name="GluePoint79X" fmla="*/ 867255 w 3373761"/>
              <a:gd name="GluePoint79Y" fmla="*/ 331646 h 887274"/>
              <a:gd name="GluePoint80X" fmla="*/ 932177 w 3373761"/>
              <a:gd name="GluePoint80Y" fmla="*/ 267265 h 887274"/>
              <a:gd name="GluePoint81X" fmla="*/ 1021446 w 3373761"/>
              <a:gd name="GluePoint81Y" fmla="*/ 233180 h 887274"/>
              <a:gd name="GluePoint82X" fmla="*/ 1123699 w 3373761"/>
              <a:gd name="GluePoint82Y" fmla="*/ 223442 h 887274"/>
              <a:gd name="GluePoint83X" fmla="*/ 3074075 w 3373761"/>
              <a:gd name="GluePoint83Y" fmla="*/ 222901 h 887274"/>
              <a:gd name="GluePoint84X" fmla="*/ 3207166 w 3373761"/>
              <a:gd name="GluePoint84Y" fmla="*/ 253739 h 887274"/>
              <a:gd name="GluePoint85X" fmla="*/ 3305091 w 3373761"/>
              <a:gd name="GluePoint85Y" fmla="*/ 335974 h 887274"/>
              <a:gd name="GluePoint86X" fmla="*/ 3361898 w 3373761"/>
              <a:gd name="GluePoint86Y" fmla="*/ 453376 h 887274"/>
              <a:gd name="GluePoint87X" fmla="*/ 3371095 w 3373761"/>
              <a:gd name="GluePoint87Y" fmla="*/ 590254 h 887274"/>
              <a:gd name="GluePoint88X" fmla="*/ 2907982 w 3373761"/>
              <a:gd name="GluePoint88Y" fmla="*/ 590254 h 887274"/>
              <a:gd name="GluePoint89X" fmla="*/ 2907982 w 3373761"/>
              <a:gd name="GluePoint89Y" fmla="*/ 590795 h 887274"/>
              <a:gd name="GluePoint90X" fmla="*/ 2918262 w 3373761"/>
              <a:gd name="GluePoint90Y" fmla="*/ 661668 h 887274"/>
              <a:gd name="GluePoint91X" fmla="*/ 2949099 w 3373761"/>
              <a:gd name="GluePoint91Y" fmla="*/ 721181 h 887274"/>
              <a:gd name="GluePoint92X" fmla="*/ 3001578 w 3373761"/>
              <a:gd name="GluePoint92Y" fmla="*/ 761757 h 887274"/>
              <a:gd name="GluePoint93X" fmla="*/ 3077321 w 3373761"/>
              <a:gd name="GluePoint93Y" fmla="*/ 776906 h 887274"/>
              <a:gd name="GluePoint94X" fmla="*/ 3175246 w 3373761"/>
              <a:gd name="GluePoint94Y" fmla="*/ 750937 h 887274"/>
              <a:gd name="GluePoint95X" fmla="*/ 3230430 w 3373761"/>
              <a:gd name="GluePoint95Y" fmla="*/ 672489 h 887274"/>
              <a:gd name="GluePoint96X" fmla="*/ 3361898 w 3373761"/>
              <a:gd name="GluePoint96Y" fmla="*/ 672489 h 887274"/>
              <a:gd name="GluePoint97X" fmla="*/ 3324027 w 3373761"/>
              <a:gd name="GluePoint97Y" fmla="*/ 763921 h 887274"/>
              <a:gd name="GluePoint98X" fmla="*/ 3259645 w 3373761"/>
              <a:gd name="GluePoint98Y" fmla="*/ 831549 h 887274"/>
              <a:gd name="GluePoint99X" fmla="*/ 3175246 w 3373761"/>
              <a:gd name="GluePoint99Y" fmla="*/ 873207 h 887274"/>
              <a:gd name="GluePoint100X" fmla="*/ 3077321 w 3373761"/>
              <a:gd name="GluePoint100Y" fmla="*/ 887274 h 887274"/>
              <a:gd name="GluePoint101X" fmla="*/ 2945853 w 3373761"/>
              <a:gd name="GluePoint101Y" fmla="*/ 862928 h 887274"/>
              <a:gd name="GluePoint102X" fmla="*/ 2849011 w 3373761"/>
              <a:gd name="GluePoint102Y" fmla="*/ 794759 h 887274"/>
              <a:gd name="GluePoint103X" fmla="*/ 2789498 w 3373761"/>
              <a:gd name="GluePoint103Y" fmla="*/ 689801 h 887274"/>
              <a:gd name="GluePoint104X" fmla="*/ 2769481 w 3373761"/>
              <a:gd name="GluePoint104Y" fmla="*/ 555628 h 887274"/>
              <a:gd name="GluePoint105X" fmla="*/ 2790581 w 3373761"/>
              <a:gd name="GluePoint105Y" fmla="*/ 428489 h 887274"/>
              <a:gd name="GluePoint106X" fmla="*/ 2851716 w 3373761"/>
              <a:gd name="GluePoint106Y" fmla="*/ 322449 h 887274"/>
              <a:gd name="GluePoint107X" fmla="*/ 2947476 w 3373761"/>
              <a:gd name="GluePoint107Y" fmla="*/ 249952 h 887274"/>
              <a:gd name="GluePoint108X" fmla="*/ 3074075 w 3373761"/>
              <a:gd name="GluePoint108Y" fmla="*/ 222901 h 887274"/>
              <a:gd name="GluePoint109X" fmla="*/ 1845419 w 3373761"/>
              <a:gd name="GluePoint109Y" fmla="*/ 222901 h 887274"/>
              <a:gd name="GluePoint110X" fmla="*/ 2008807 w 3373761"/>
              <a:gd name="GluePoint110Y" fmla="*/ 276462 h 887274"/>
              <a:gd name="GluePoint111X" fmla="*/ 2068319 w 3373761"/>
              <a:gd name="GluePoint111Y" fmla="*/ 437145 h 887274"/>
              <a:gd name="GluePoint112X" fmla="*/ 2068319 w 3373761"/>
              <a:gd name="GluePoint112Y" fmla="*/ 869420 h 887274"/>
              <a:gd name="GluePoint113X" fmla="*/ 1929277 w 3373761"/>
              <a:gd name="GluePoint113Y" fmla="*/ 869420 h 887274"/>
              <a:gd name="GluePoint114X" fmla="*/ 1929277 w 3373761"/>
              <a:gd name="GluePoint114Y" fmla="*/ 473934 h 887274"/>
              <a:gd name="GluePoint115X" fmla="*/ 1897357 w 3373761"/>
              <a:gd name="GluePoint115Y" fmla="*/ 366271 h 887274"/>
              <a:gd name="GluePoint116X" fmla="*/ 1805925 w 3373761"/>
              <a:gd name="GluePoint116Y" fmla="*/ 332728 h 887274"/>
              <a:gd name="GluePoint117X" fmla="*/ 1742625 w 3373761"/>
              <a:gd name="GluePoint117Y" fmla="*/ 345713 h 887274"/>
              <a:gd name="GluePoint118X" fmla="*/ 1695016 w 3373761"/>
              <a:gd name="GluePoint118Y" fmla="*/ 380879 h 887274"/>
              <a:gd name="GluePoint119X" fmla="*/ 1664719 w 3373761"/>
              <a:gd name="GluePoint119Y" fmla="*/ 433899 h 887274"/>
              <a:gd name="GluePoint120X" fmla="*/ 1653898 w 3373761"/>
              <a:gd name="GluePoint120Y" fmla="*/ 498280 h 887274"/>
              <a:gd name="GluePoint121X" fmla="*/ 1653898 w 3373761"/>
              <a:gd name="GluePoint121Y" fmla="*/ 869961 h 887274"/>
              <a:gd name="GluePoint122X" fmla="*/ 1514856 w 3373761"/>
              <a:gd name="GluePoint122Y" fmla="*/ 869961 h 887274"/>
              <a:gd name="GluePoint123X" fmla="*/ 1514856 w 3373761"/>
              <a:gd name="GluePoint123Y" fmla="*/ 240214 h 887274"/>
              <a:gd name="GluePoint124X" fmla="*/ 1515938 w 3373761"/>
              <a:gd name="GluePoint124Y" fmla="*/ 240214 h 887274"/>
              <a:gd name="GluePoint125X" fmla="*/ 1647406 w 3373761"/>
              <a:gd name="GluePoint125Y" fmla="*/ 240214 h 887274"/>
              <a:gd name="GluePoint126X" fmla="*/ 1647406 w 3373761"/>
              <a:gd name="GluePoint126Y" fmla="*/ 332728 h 887274"/>
              <a:gd name="GluePoint127X" fmla="*/ 1649570 w 3373761"/>
              <a:gd name="GluePoint127Y" fmla="*/ 334892 h 887274"/>
              <a:gd name="GluePoint128X" fmla="*/ 1732346 w 3373761"/>
              <a:gd name="GluePoint128Y" fmla="*/ 252657 h 887274"/>
              <a:gd name="GluePoint129X" fmla="*/ 1845419 w 3373761"/>
              <a:gd name="GluePoint129Y" fmla="*/ 222901 h 887274"/>
              <a:gd name="GluePoint130X" fmla="*/ 0 w 3373761"/>
              <a:gd name="GluePoint130Y" fmla="*/ 0 h 887274"/>
              <a:gd name="GluePoint131X" fmla="*/ 152568 w 3373761"/>
              <a:gd name="GluePoint131Y" fmla="*/ 0 h 887274"/>
              <a:gd name="GluePoint132X" fmla="*/ 152568 w 3373761"/>
              <a:gd name="GluePoint132Y" fmla="*/ 346253 h 887274"/>
              <a:gd name="GluePoint133X" fmla="*/ 548053 w 3373761"/>
              <a:gd name="GluePoint133Y" fmla="*/ 346253 h 887274"/>
              <a:gd name="GluePoint134X" fmla="*/ 548053 w 3373761"/>
              <a:gd name="GluePoint134Y" fmla="*/ 0 h 887274"/>
              <a:gd name="GluePoint135X" fmla="*/ 700621 w 3373761"/>
              <a:gd name="GluePoint135Y" fmla="*/ 0 h 887274"/>
              <a:gd name="GluePoint136X" fmla="*/ 700621 w 3373761"/>
              <a:gd name="GluePoint136Y" fmla="*/ 869960 h 887274"/>
              <a:gd name="GluePoint137X" fmla="*/ 548053 w 3373761"/>
              <a:gd name="GluePoint137Y" fmla="*/ 869960 h 887274"/>
              <a:gd name="GluePoint138X" fmla="*/ 548053 w 3373761"/>
              <a:gd name="GluePoint138Y" fmla="*/ 477721 h 887274"/>
              <a:gd name="GluePoint139X" fmla="*/ 152568 w 3373761"/>
              <a:gd name="GluePoint139Y" fmla="*/ 477721 h 887274"/>
              <a:gd name="GluePoint140X" fmla="*/ 152568 w 3373761"/>
              <a:gd name="GluePoint140Y" fmla="*/ 869960 h 887274"/>
              <a:gd name="GluePoint141X" fmla="*/ 0 w 3373761"/>
              <a:gd name="GluePoint141Y" fmla="*/ 869960 h 887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 ang="0">
                <a:pos x="GluePoint78X" y="GluePoint78Y"/>
              </a:cxn>
              <a:cxn ang="0">
                <a:pos x="GluePoint79X" y="GluePoint79Y"/>
              </a:cxn>
              <a:cxn ang="0">
                <a:pos x="GluePoint80X" y="GluePoint80Y"/>
              </a:cxn>
              <a:cxn ang="0">
                <a:pos x="GluePoint81X" y="GluePoint81Y"/>
              </a:cxn>
              <a:cxn ang="0">
                <a:pos x="GluePoint82X" y="GluePoint82Y"/>
              </a:cxn>
              <a:cxn ang="0">
                <a:pos x="GluePoint83X" y="GluePoint83Y"/>
              </a:cxn>
              <a:cxn ang="0">
                <a:pos x="GluePoint84X" y="GluePoint84Y"/>
              </a:cxn>
              <a:cxn ang="0">
                <a:pos x="GluePoint85X" y="GluePoint85Y"/>
              </a:cxn>
              <a:cxn ang="0">
                <a:pos x="GluePoint86X" y="GluePoint86Y"/>
              </a:cxn>
              <a:cxn ang="0">
                <a:pos x="GluePoint87X" y="GluePoint87Y"/>
              </a:cxn>
              <a:cxn ang="0">
                <a:pos x="GluePoint88X" y="GluePoint88Y"/>
              </a:cxn>
              <a:cxn ang="0">
                <a:pos x="GluePoint89X" y="GluePoint89Y"/>
              </a:cxn>
              <a:cxn ang="0">
                <a:pos x="GluePoint90X" y="GluePoint90Y"/>
              </a:cxn>
              <a:cxn ang="0">
                <a:pos x="GluePoint91X" y="GluePoint91Y"/>
              </a:cxn>
              <a:cxn ang="0">
                <a:pos x="GluePoint92X" y="GluePoint92Y"/>
              </a:cxn>
              <a:cxn ang="0">
                <a:pos x="GluePoint93X" y="GluePoint93Y"/>
              </a:cxn>
              <a:cxn ang="0">
                <a:pos x="GluePoint94X" y="GluePoint94Y"/>
              </a:cxn>
              <a:cxn ang="0">
                <a:pos x="GluePoint95X" y="GluePoint95Y"/>
              </a:cxn>
              <a:cxn ang="0">
                <a:pos x="GluePoint96X" y="GluePoint96Y"/>
              </a:cxn>
              <a:cxn ang="0">
                <a:pos x="GluePoint97X" y="GluePoint97Y"/>
              </a:cxn>
              <a:cxn ang="0">
                <a:pos x="GluePoint98X" y="GluePoint98Y"/>
              </a:cxn>
              <a:cxn ang="0">
                <a:pos x="GluePoint99X" y="GluePoint99Y"/>
              </a:cxn>
              <a:cxn ang="0">
                <a:pos x="GluePoint100X" y="GluePoint100Y"/>
              </a:cxn>
              <a:cxn ang="0">
                <a:pos x="GluePoint101X" y="GluePoint101Y"/>
              </a:cxn>
              <a:cxn ang="0">
                <a:pos x="GluePoint102X" y="GluePoint102Y"/>
              </a:cxn>
              <a:cxn ang="0">
                <a:pos x="GluePoint103X" y="GluePoint103Y"/>
              </a:cxn>
              <a:cxn ang="0">
                <a:pos x="GluePoint104X" y="GluePoint104Y"/>
              </a:cxn>
              <a:cxn ang="0">
                <a:pos x="GluePoint105X" y="GluePoint105Y"/>
              </a:cxn>
              <a:cxn ang="0">
                <a:pos x="GluePoint106X" y="GluePoint106Y"/>
              </a:cxn>
              <a:cxn ang="0">
                <a:pos x="GluePoint107X" y="GluePoint107Y"/>
              </a:cxn>
              <a:cxn ang="0">
                <a:pos x="GluePoint108X" y="GluePoint108Y"/>
              </a:cxn>
              <a:cxn ang="0">
                <a:pos x="GluePoint109X" y="GluePoint109Y"/>
              </a:cxn>
              <a:cxn ang="0">
                <a:pos x="GluePoint110X" y="GluePoint110Y"/>
              </a:cxn>
              <a:cxn ang="0">
                <a:pos x="GluePoint111X" y="GluePoint111Y"/>
              </a:cxn>
              <a:cxn ang="0">
                <a:pos x="GluePoint112X" y="GluePoint112Y"/>
              </a:cxn>
              <a:cxn ang="0">
                <a:pos x="GluePoint113X" y="GluePoint113Y"/>
              </a:cxn>
              <a:cxn ang="0">
                <a:pos x="GluePoint114X" y="GluePoint114Y"/>
              </a:cxn>
              <a:cxn ang="0">
                <a:pos x="GluePoint115X" y="GluePoint115Y"/>
              </a:cxn>
              <a:cxn ang="0">
                <a:pos x="GluePoint116X" y="GluePoint116Y"/>
              </a:cxn>
              <a:cxn ang="0">
                <a:pos x="GluePoint117X" y="GluePoint117Y"/>
              </a:cxn>
              <a:cxn ang="0">
                <a:pos x="GluePoint118X" y="GluePoint118Y"/>
              </a:cxn>
              <a:cxn ang="0">
                <a:pos x="GluePoint119X" y="GluePoint119Y"/>
              </a:cxn>
              <a:cxn ang="0">
                <a:pos x="GluePoint120X" y="GluePoint120Y"/>
              </a:cxn>
              <a:cxn ang="0">
                <a:pos x="GluePoint121X" y="GluePoint121Y"/>
              </a:cxn>
              <a:cxn ang="0">
                <a:pos x="GluePoint122X" y="GluePoint122Y"/>
              </a:cxn>
              <a:cxn ang="0">
                <a:pos x="GluePoint123X" y="GluePoint123Y"/>
              </a:cxn>
              <a:cxn ang="0">
                <a:pos x="GluePoint124X" y="GluePoint124Y"/>
              </a:cxn>
              <a:cxn ang="0">
                <a:pos x="GluePoint125X" y="GluePoint125Y"/>
              </a:cxn>
              <a:cxn ang="0">
                <a:pos x="GluePoint126X" y="GluePoint126Y"/>
              </a:cxn>
              <a:cxn ang="0">
                <a:pos x="GluePoint127X" y="GluePoint127Y"/>
              </a:cxn>
              <a:cxn ang="0">
                <a:pos x="GluePoint128X" y="GluePoint128Y"/>
              </a:cxn>
              <a:cxn ang="0">
                <a:pos x="GluePoint129X" y="GluePoint129Y"/>
              </a:cxn>
              <a:cxn ang="0">
                <a:pos x="GluePoint130X" y="GluePoint130Y"/>
              </a:cxn>
              <a:cxn ang="0">
                <a:pos x="GluePoint131X" y="GluePoint131Y"/>
              </a:cxn>
              <a:cxn ang="0">
                <a:pos x="GluePoint132X" y="GluePoint132Y"/>
              </a:cxn>
              <a:cxn ang="0">
                <a:pos x="GluePoint133X" y="GluePoint133Y"/>
              </a:cxn>
              <a:cxn ang="0">
                <a:pos x="GluePoint134X" y="GluePoint134Y"/>
              </a:cxn>
              <a:cxn ang="0">
                <a:pos x="GluePoint135X" y="GluePoint135Y"/>
              </a:cxn>
              <a:cxn ang="0">
                <a:pos x="GluePoint136X" y="GluePoint136Y"/>
              </a:cxn>
              <a:cxn ang="0">
                <a:pos x="GluePoint137X" y="GluePoint137Y"/>
              </a:cxn>
              <a:cxn ang="0">
                <a:pos x="GluePoint138X" y="GluePoint138Y"/>
              </a:cxn>
              <a:cxn ang="0">
                <a:pos x="GluePoint139X" y="GluePoint139Y"/>
              </a:cxn>
              <a:cxn ang="0">
                <a:pos x="GluePoint140X" y="GluePoint140Y"/>
              </a:cxn>
              <a:cxn ang="0">
                <a:pos x="GluePoint141X" y="GluePoint141Y"/>
              </a:cxn>
            </a:cxnLst>
            <a:rect l="textAreaLeft" t="textAreaTop" r="textAreaRight" b="textAreaBottom"/>
            <a:pathLst>
              <a:path w="3373761" h="887274">
                <a:moveTo>
                  <a:pt x="1238936" y="554546"/>
                </a:moveTo>
                <a:lnTo>
                  <a:pt x="1238936" y="554802"/>
                </a:lnTo>
                <a:lnTo>
                  <a:pt x="1204175" y="571250"/>
                </a:lnTo>
                <a:cubicBezTo>
                  <a:pt x="1191191" y="575376"/>
                  <a:pt x="1176989" y="578081"/>
                  <a:pt x="1161570" y="579433"/>
                </a:cubicBezTo>
                <a:cubicBezTo>
                  <a:pt x="1130732" y="582138"/>
                  <a:pt x="1099894" y="586467"/>
                  <a:pt x="1069055" y="592418"/>
                </a:cubicBezTo>
                <a:cubicBezTo>
                  <a:pt x="1054448" y="595123"/>
                  <a:pt x="1040381" y="598369"/>
                  <a:pt x="1026315" y="602697"/>
                </a:cubicBezTo>
                <a:cubicBezTo>
                  <a:pt x="1012248" y="607025"/>
                  <a:pt x="1000346" y="613518"/>
                  <a:pt x="989526" y="621092"/>
                </a:cubicBezTo>
                <a:cubicBezTo>
                  <a:pt x="978705" y="628666"/>
                  <a:pt x="970590" y="638945"/>
                  <a:pt x="964639" y="651389"/>
                </a:cubicBezTo>
                <a:cubicBezTo>
                  <a:pt x="958687" y="663832"/>
                  <a:pt x="955441" y="678981"/>
                  <a:pt x="955441" y="696835"/>
                </a:cubicBezTo>
                <a:cubicBezTo>
                  <a:pt x="955441" y="712524"/>
                  <a:pt x="959770" y="725509"/>
                  <a:pt x="968967" y="735788"/>
                </a:cubicBezTo>
                <a:cubicBezTo>
                  <a:pt x="977623" y="746608"/>
                  <a:pt x="988444" y="754724"/>
                  <a:pt x="1001428" y="760675"/>
                </a:cubicBezTo>
                <a:cubicBezTo>
                  <a:pt x="1013872" y="766626"/>
                  <a:pt x="1027938" y="770954"/>
                  <a:pt x="1043086" y="773659"/>
                </a:cubicBezTo>
                <a:cubicBezTo>
                  <a:pt x="1058235" y="776365"/>
                  <a:pt x="1071760" y="777447"/>
                  <a:pt x="1083663" y="777447"/>
                </a:cubicBezTo>
                <a:cubicBezTo>
                  <a:pt x="1098811" y="777447"/>
                  <a:pt x="1115583" y="775283"/>
                  <a:pt x="1133437" y="771495"/>
                </a:cubicBezTo>
                <a:cubicBezTo>
                  <a:pt x="1151290" y="767708"/>
                  <a:pt x="1168062" y="760675"/>
                  <a:pt x="1183752" y="750937"/>
                </a:cubicBezTo>
                <a:cubicBezTo>
                  <a:pt x="1199441" y="741198"/>
                  <a:pt x="1212967" y="728755"/>
                  <a:pt x="1223246" y="713606"/>
                </a:cubicBezTo>
                <a:cubicBezTo>
                  <a:pt x="1233526" y="698458"/>
                  <a:pt x="1238936" y="680063"/>
                  <a:pt x="1238936" y="658422"/>
                </a:cubicBezTo>
                <a:lnTo>
                  <a:pt x="1238936" y="554802"/>
                </a:lnTo>
                <a:lnTo>
                  <a:pt x="1239477" y="554546"/>
                </a:lnTo>
                <a:close/>
                <a:moveTo>
                  <a:pt x="3072993" y="332187"/>
                </a:moveTo>
                <a:cubicBezTo>
                  <a:pt x="3048647" y="332187"/>
                  <a:pt x="3026466" y="336515"/>
                  <a:pt x="3006448" y="345172"/>
                </a:cubicBezTo>
                <a:cubicBezTo>
                  <a:pt x="2986430" y="353828"/>
                  <a:pt x="2969658" y="365730"/>
                  <a:pt x="2955051" y="380338"/>
                </a:cubicBezTo>
                <a:cubicBezTo>
                  <a:pt x="2940984" y="395486"/>
                  <a:pt x="2929623" y="412799"/>
                  <a:pt x="2920967" y="433358"/>
                </a:cubicBezTo>
                <a:cubicBezTo>
                  <a:pt x="2912310" y="453917"/>
                  <a:pt x="2907982" y="475557"/>
                  <a:pt x="2906900" y="499362"/>
                </a:cubicBezTo>
                <a:lnTo>
                  <a:pt x="3231512" y="499362"/>
                </a:lnTo>
                <a:cubicBezTo>
                  <a:pt x="3229889" y="477721"/>
                  <a:pt x="3225020" y="456081"/>
                  <a:pt x="3217446" y="436063"/>
                </a:cubicBezTo>
                <a:cubicBezTo>
                  <a:pt x="3209871" y="416045"/>
                  <a:pt x="3199051" y="398192"/>
                  <a:pt x="3185525" y="383043"/>
                </a:cubicBezTo>
                <a:cubicBezTo>
                  <a:pt x="3172000" y="367894"/>
                  <a:pt x="3155769" y="355992"/>
                  <a:pt x="3136833" y="346254"/>
                </a:cubicBezTo>
                <a:cubicBezTo>
                  <a:pt x="3117898" y="337056"/>
                  <a:pt x="3096257" y="332187"/>
                  <a:pt x="3072993" y="332187"/>
                </a:cubicBezTo>
                <a:close/>
                <a:moveTo>
                  <a:pt x="2180851" y="240213"/>
                </a:moveTo>
                <a:lnTo>
                  <a:pt x="2692115" y="240213"/>
                </a:lnTo>
                <a:lnTo>
                  <a:pt x="2692115" y="337597"/>
                </a:lnTo>
                <a:lnTo>
                  <a:pt x="2331796" y="760133"/>
                </a:lnTo>
                <a:lnTo>
                  <a:pt x="2710510" y="760133"/>
                </a:lnTo>
                <a:lnTo>
                  <a:pt x="2710510" y="869960"/>
                </a:lnTo>
                <a:lnTo>
                  <a:pt x="2156505" y="869960"/>
                </a:lnTo>
                <a:lnTo>
                  <a:pt x="2156505" y="772577"/>
                </a:lnTo>
                <a:lnTo>
                  <a:pt x="2504922" y="349499"/>
                </a:lnTo>
                <a:lnTo>
                  <a:pt x="2180851" y="349499"/>
                </a:lnTo>
                <a:close/>
                <a:moveTo>
                  <a:pt x="1123699" y="223442"/>
                </a:moveTo>
                <a:cubicBezTo>
                  <a:pt x="1154537" y="223442"/>
                  <a:pt x="1184834" y="226688"/>
                  <a:pt x="1215131" y="233180"/>
                </a:cubicBezTo>
                <a:cubicBezTo>
                  <a:pt x="1244887" y="239673"/>
                  <a:pt x="1271938" y="250493"/>
                  <a:pt x="1296284" y="265101"/>
                </a:cubicBezTo>
                <a:cubicBezTo>
                  <a:pt x="1320089" y="279708"/>
                  <a:pt x="1339565" y="298644"/>
                  <a:pt x="1354173" y="321908"/>
                </a:cubicBezTo>
                <a:cubicBezTo>
                  <a:pt x="1368781" y="345172"/>
                  <a:pt x="1376355" y="373305"/>
                  <a:pt x="1376355" y="406307"/>
                </a:cubicBezTo>
                <a:lnTo>
                  <a:pt x="1376355" y="729837"/>
                </a:lnTo>
                <a:lnTo>
                  <a:pt x="1378519" y="729837"/>
                </a:lnTo>
                <a:cubicBezTo>
                  <a:pt x="1378519" y="747150"/>
                  <a:pt x="1380683" y="759052"/>
                  <a:pt x="1385011" y="766626"/>
                </a:cubicBezTo>
                <a:cubicBezTo>
                  <a:pt x="1389339" y="773659"/>
                  <a:pt x="1397996" y="777447"/>
                  <a:pt x="1410980" y="777447"/>
                </a:cubicBezTo>
                <a:lnTo>
                  <a:pt x="1425588" y="777447"/>
                </a:lnTo>
                <a:cubicBezTo>
                  <a:pt x="1431539" y="777447"/>
                  <a:pt x="1438031" y="776906"/>
                  <a:pt x="1445064" y="775283"/>
                </a:cubicBezTo>
                <a:lnTo>
                  <a:pt x="1445064" y="871584"/>
                </a:lnTo>
                <a:cubicBezTo>
                  <a:pt x="1440195" y="873207"/>
                  <a:pt x="1433703" y="874830"/>
                  <a:pt x="1426129" y="876994"/>
                </a:cubicBezTo>
                <a:cubicBezTo>
                  <a:pt x="1418554" y="879158"/>
                  <a:pt x="1410439" y="880781"/>
                  <a:pt x="1402324" y="882405"/>
                </a:cubicBezTo>
                <a:cubicBezTo>
                  <a:pt x="1394209" y="884028"/>
                  <a:pt x="1386093" y="885110"/>
                  <a:pt x="1377978" y="886192"/>
                </a:cubicBezTo>
                <a:cubicBezTo>
                  <a:pt x="1369863" y="887274"/>
                  <a:pt x="1362829" y="887274"/>
                  <a:pt x="1357419" y="887274"/>
                </a:cubicBezTo>
                <a:cubicBezTo>
                  <a:pt x="1328745" y="887274"/>
                  <a:pt x="1305481" y="881323"/>
                  <a:pt x="1286545" y="869961"/>
                </a:cubicBezTo>
                <a:cubicBezTo>
                  <a:pt x="1267610" y="858600"/>
                  <a:pt x="1255707" y="838582"/>
                  <a:pt x="1249756" y="810449"/>
                </a:cubicBezTo>
                <a:cubicBezTo>
                  <a:pt x="1222164" y="837500"/>
                  <a:pt x="1188080" y="856977"/>
                  <a:pt x="1148044" y="868879"/>
                </a:cubicBezTo>
                <a:cubicBezTo>
                  <a:pt x="1108009" y="880781"/>
                  <a:pt x="1069055" y="887274"/>
                  <a:pt x="1031725" y="887274"/>
                </a:cubicBezTo>
                <a:cubicBezTo>
                  <a:pt x="1003051" y="887274"/>
                  <a:pt x="976000" y="883487"/>
                  <a:pt x="950031" y="875912"/>
                </a:cubicBezTo>
                <a:cubicBezTo>
                  <a:pt x="924062" y="868338"/>
                  <a:pt x="901339" y="856977"/>
                  <a:pt x="881322" y="841828"/>
                </a:cubicBezTo>
                <a:cubicBezTo>
                  <a:pt x="861304" y="826679"/>
                  <a:pt x="845614" y="807744"/>
                  <a:pt x="833712" y="784480"/>
                </a:cubicBezTo>
                <a:cubicBezTo>
                  <a:pt x="821809" y="761216"/>
                  <a:pt x="815858" y="734165"/>
                  <a:pt x="815858" y="703327"/>
                </a:cubicBezTo>
                <a:cubicBezTo>
                  <a:pt x="815858" y="664373"/>
                  <a:pt x="822891" y="632453"/>
                  <a:pt x="836958" y="608107"/>
                </a:cubicBezTo>
                <a:cubicBezTo>
                  <a:pt x="851024" y="583761"/>
                  <a:pt x="869960" y="564826"/>
                  <a:pt x="893224" y="550759"/>
                </a:cubicBezTo>
                <a:cubicBezTo>
                  <a:pt x="916488" y="537234"/>
                  <a:pt x="942457" y="526954"/>
                  <a:pt x="971131" y="521003"/>
                </a:cubicBezTo>
                <a:cubicBezTo>
                  <a:pt x="999805" y="515052"/>
                  <a:pt x="1029020" y="510183"/>
                  <a:pt x="1058235" y="506937"/>
                </a:cubicBezTo>
                <a:cubicBezTo>
                  <a:pt x="1083122" y="502067"/>
                  <a:pt x="1107468" y="498821"/>
                  <a:pt x="1130191" y="496657"/>
                </a:cubicBezTo>
                <a:cubicBezTo>
                  <a:pt x="1152913" y="494493"/>
                  <a:pt x="1172931" y="491247"/>
                  <a:pt x="1190244" y="486378"/>
                </a:cubicBezTo>
                <a:cubicBezTo>
                  <a:pt x="1207557" y="481509"/>
                  <a:pt x="1221623" y="473934"/>
                  <a:pt x="1231903" y="463655"/>
                </a:cubicBezTo>
                <a:cubicBezTo>
                  <a:pt x="1242182" y="453376"/>
                  <a:pt x="1247051" y="438227"/>
                  <a:pt x="1247051" y="418209"/>
                </a:cubicBezTo>
                <a:cubicBezTo>
                  <a:pt x="1247051" y="400356"/>
                  <a:pt x="1242723" y="385748"/>
                  <a:pt x="1234066" y="374387"/>
                </a:cubicBezTo>
                <a:cubicBezTo>
                  <a:pt x="1225410" y="363025"/>
                  <a:pt x="1215131" y="354369"/>
                  <a:pt x="1202146" y="348418"/>
                </a:cubicBezTo>
                <a:cubicBezTo>
                  <a:pt x="1189703" y="342466"/>
                  <a:pt x="1175636" y="338138"/>
                  <a:pt x="1159947" y="335974"/>
                </a:cubicBezTo>
                <a:cubicBezTo>
                  <a:pt x="1144257" y="333810"/>
                  <a:pt x="1129650" y="332728"/>
                  <a:pt x="1116124" y="332728"/>
                </a:cubicBezTo>
                <a:cubicBezTo>
                  <a:pt x="1077171" y="332728"/>
                  <a:pt x="1045251" y="340843"/>
                  <a:pt x="1019823" y="357074"/>
                </a:cubicBezTo>
                <a:cubicBezTo>
                  <a:pt x="994395" y="373305"/>
                  <a:pt x="980328" y="398733"/>
                  <a:pt x="977082" y="432817"/>
                </a:cubicBezTo>
                <a:lnTo>
                  <a:pt x="838040" y="432817"/>
                </a:lnTo>
                <a:cubicBezTo>
                  <a:pt x="840745" y="392240"/>
                  <a:pt x="850483" y="358697"/>
                  <a:pt x="867255" y="331646"/>
                </a:cubicBezTo>
                <a:cubicBezTo>
                  <a:pt x="884568" y="305136"/>
                  <a:pt x="906208" y="283495"/>
                  <a:pt x="932177" y="267265"/>
                </a:cubicBezTo>
                <a:cubicBezTo>
                  <a:pt x="958687" y="251034"/>
                  <a:pt x="988444" y="239673"/>
                  <a:pt x="1021446" y="233180"/>
                </a:cubicBezTo>
                <a:cubicBezTo>
                  <a:pt x="1054448" y="226688"/>
                  <a:pt x="1088532" y="223442"/>
                  <a:pt x="1123699" y="223442"/>
                </a:cubicBezTo>
                <a:close/>
                <a:moveTo>
                  <a:pt x="3074075" y="222901"/>
                </a:moveTo>
                <a:cubicBezTo>
                  <a:pt x="3123849" y="222901"/>
                  <a:pt x="3168212" y="233180"/>
                  <a:pt x="3207166" y="253739"/>
                </a:cubicBezTo>
                <a:cubicBezTo>
                  <a:pt x="3246660" y="274298"/>
                  <a:pt x="3279122" y="301890"/>
                  <a:pt x="3305091" y="335974"/>
                </a:cubicBezTo>
                <a:cubicBezTo>
                  <a:pt x="3331060" y="370059"/>
                  <a:pt x="3349995" y="409012"/>
                  <a:pt x="3361898" y="453376"/>
                </a:cubicBezTo>
                <a:cubicBezTo>
                  <a:pt x="3373800" y="497739"/>
                  <a:pt x="3376505" y="543185"/>
                  <a:pt x="3371095" y="590254"/>
                </a:cubicBezTo>
                <a:lnTo>
                  <a:pt x="2907982" y="590254"/>
                </a:lnTo>
                <a:lnTo>
                  <a:pt x="2907982" y="590795"/>
                </a:lnTo>
                <a:cubicBezTo>
                  <a:pt x="2907982" y="615141"/>
                  <a:pt x="2911228" y="638945"/>
                  <a:pt x="2918262" y="661668"/>
                </a:cubicBezTo>
                <a:cubicBezTo>
                  <a:pt x="2925295" y="684391"/>
                  <a:pt x="2935574" y="704409"/>
                  <a:pt x="2949099" y="721181"/>
                </a:cubicBezTo>
                <a:cubicBezTo>
                  <a:pt x="2963166" y="738493"/>
                  <a:pt x="2980479" y="752019"/>
                  <a:pt x="3001578" y="761757"/>
                </a:cubicBezTo>
                <a:cubicBezTo>
                  <a:pt x="3022678" y="772036"/>
                  <a:pt x="3048106" y="776906"/>
                  <a:pt x="3077321" y="776906"/>
                </a:cubicBezTo>
                <a:cubicBezTo>
                  <a:pt x="3117898" y="776906"/>
                  <a:pt x="3150359" y="768249"/>
                  <a:pt x="3175246" y="750937"/>
                </a:cubicBezTo>
                <a:cubicBezTo>
                  <a:pt x="3200133" y="733624"/>
                  <a:pt x="3218528" y="707114"/>
                  <a:pt x="3230430" y="672489"/>
                </a:cubicBezTo>
                <a:lnTo>
                  <a:pt x="3361898" y="672489"/>
                </a:lnTo>
                <a:cubicBezTo>
                  <a:pt x="3354324" y="706573"/>
                  <a:pt x="3341880" y="736870"/>
                  <a:pt x="3324027" y="763921"/>
                </a:cubicBezTo>
                <a:cubicBezTo>
                  <a:pt x="3306173" y="790431"/>
                  <a:pt x="3284532" y="813154"/>
                  <a:pt x="3259645" y="831549"/>
                </a:cubicBezTo>
                <a:cubicBezTo>
                  <a:pt x="3234217" y="849943"/>
                  <a:pt x="3206084" y="863469"/>
                  <a:pt x="3175246" y="873207"/>
                </a:cubicBezTo>
                <a:cubicBezTo>
                  <a:pt x="3143867" y="882405"/>
                  <a:pt x="3111405" y="887274"/>
                  <a:pt x="3077321" y="887274"/>
                </a:cubicBezTo>
                <a:cubicBezTo>
                  <a:pt x="3027547" y="887274"/>
                  <a:pt x="2983725" y="879158"/>
                  <a:pt x="2945853" y="862928"/>
                </a:cubicBezTo>
                <a:cubicBezTo>
                  <a:pt x="2907441" y="846697"/>
                  <a:pt x="2875521" y="823974"/>
                  <a:pt x="2849011" y="794759"/>
                </a:cubicBezTo>
                <a:cubicBezTo>
                  <a:pt x="2822501" y="765544"/>
                  <a:pt x="2802483" y="730378"/>
                  <a:pt x="2789498" y="689801"/>
                </a:cubicBezTo>
                <a:cubicBezTo>
                  <a:pt x="2775973" y="649225"/>
                  <a:pt x="2769481" y="604320"/>
                  <a:pt x="2769481" y="555628"/>
                </a:cubicBezTo>
                <a:cubicBezTo>
                  <a:pt x="2769481" y="510724"/>
                  <a:pt x="2776514" y="468524"/>
                  <a:pt x="2790581" y="428489"/>
                </a:cubicBezTo>
                <a:cubicBezTo>
                  <a:pt x="2804647" y="388453"/>
                  <a:pt x="2825206" y="352746"/>
                  <a:pt x="2851716" y="322449"/>
                </a:cubicBezTo>
                <a:cubicBezTo>
                  <a:pt x="2878226" y="292152"/>
                  <a:pt x="2910146" y="267806"/>
                  <a:pt x="2947476" y="249952"/>
                </a:cubicBezTo>
                <a:cubicBezTo>
                  <a:pt x="2984807" y="232098"/>
                  <a:pt x="3027006" y="222901"/>
                  <a:pt x="3074075" y="222901"/>
                </a:cubicBezTo>
                <a:close/>
                <a:moveTo>
                  <a:pt x="1845419" y="222901"/>
                </a:moveTo>
                <a:cubicBezTo>
                  <a:pt x="1914670" y="222901"/>
                  <a:pt x="1968772" y="240755"/>
                  <a:pt x="2008807" y="276462"/>
                </a:cubicBezTo>
                <a:cubicBezTo>
                  <a:pt x="2048302" y="312169"/>
                  <a:pt x="2068319" y="365730"/>
                  <a:pt x="2068319" y="437145"/>
                </a:cubicBezTo>
                <a:lnTo>
                  <a:pt x="2068319" y="869420"/>
                </a:lnTo>
                <a:lnTo>
                  <a:pt x="1929277" y="869420"/>
                </a:lnTo>
                <a:lnTo>
                  <a:pt x="1929277" y="473934"/>
                </a:lnTo>
                <a:cubicBezTo>
                  <a:pt x="1927654" y="424161"/>
                  <a:pt x="1916834" y="388453"/>
                  <a:pt x="1897357" y="366271"/>
                </a:cubicBezTo>
                <a:cubicBezTo>
                  <a:pt x="1877880" y="344090"/>
                  <a:pt x="1847583" y="332728"/>
                  <a:pt x="1805925" y="332728"/>
                </a:cubicBezTo>
                <a:cubicBezTo>
                  <a:pt x="1782120" y="332728"/>
                  <a:pt x="1761020" y="337056"/>
                  <a:pt x="1742625" y="345713"/>
                </a:cubicBezTo>
                <a:cubicBezTo>
                  <a:pt x="1723690" y="354369"/>
                  <a:pt x="1708000" y="366271"/>
                  <a:pt x="1695016" y="380879"/>
                </a:cubicBezTo>
                <a:cubicBezTo>
                  <a:pt x="1682031" y="396027"/>
                  <a:pt x="1671752" y="413340"/>
                  <a:pt x="1664719" y="433899"/>
                </a:cubicBezTo>
                <a:cubicBezTo>
                  <a:pt x="1657685" y="454458"/>
                  <a:pt x="1653898" y="475557"/>
                  <a:pt x="1653898" y="498280"/>
                </a:cubicBezTo>
                <a:lnTo>
                  <a:pt x="1653898" y="869961"/>
                </a:lnTo>
                <a:lnTo>
                  <a:pt x="1514856" y="869961"/>
                </a:lnTo>
                <a:lnTo>
                  <a:pt x="1514856" y="240214"/>
                </a:lnTo>
                <a:lnTo>
                  <a:pt x="1515938" y="240214"/>
                </a:lnTo>
                <a:lnTo>
                  <a:pt x="1647406" y="240214"/>
                </a:lnTo>
                <a:lnTo>
                  <a:pt x="1647406" y="332728"/>
                </a:lnTo>
                <a:lnTo>
                  <a:pt x="1649570" y="334892"/>
                </a:lnTo>
                <a:cubicBezTo>
                  <a:pt x="1670670" y="300267"/>
                  <a:pt x="1698262" y="272675"/>
                  <a:pt x="1732346" y="252657"/>
                </a:cubicBezTo>
                <a:cubicBezTo>
                  <a:pt x="1766430" y="232639"/>
                  <a:pt x="1804302" y="222901"/>
                  <a:pt x="1845419" y="222901"/>
                </a:cubicBezTo>
                <a:close/>
                <a:moveTo>
                  <a:pt x="0" y="0"/>
                </a:moveTo>
                <a:lnTo>
                  <a:pt x="152568" y="0"/>
                </a:lnTo>
                <a:lnTo>
                  <a:pt x="152568" y="346253"/>
                </a:lnTo>
                <a:lnTo>
                  <a:pt x="548053" y="346253"/>
                </a:lnTo>
                <a:lnTo>
                  <a:pt x="548053" y="0"/>
                </a:lnTo>
                <a:lnTo>
                  <a:pt x="700621" y="0"/>
                </a:lnTo>
                <a:lnTo>
                  <a:pt x="700621" y="869960"/>
                </a:lnTo>
                <a:lnTo>
                  <a:pt x="548053" y="869960"/>
                </a:lnTo>
                <a:lnTo>
                  <a:pt x="548053" y="477721"/>
                </a:lnTo>
                <a:lnTo>
                  <a:pt x="152568" y="477721"/>
                </a:lnTo>
                <a:lnTo>
                  <a:pt x="152568" y="869960"/>
                </a:lnTo>
                <a:lnTo>
                  <a:pt x="0" y="869960"/>
                </a:lnTo>
                <a:close/>
              </a:path>
            </a:pathLst>
          </a:custGeom>
          <a:solidFill>
            <a:schemeClr val="tx1"/>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298" name="PlaceHolder 2"/>
          <p:cNvSpPr>
            <a:spLocks noGrp="1"/>
          </p:cNvSpPr>
          <p:nvPr>
            <p:ph type="title"/>
          </p:nvPr>
        </p:nvSpPr>
        <p:spPr>
          <a:xfrm>
            <a:off x="450720" y="1670760"/>
            <a:ext cx="5146200" cy="2079000"/>
          </a:xfrm>
          <a:prstGeom prst="rect">
            <a:avLst/>
          </a:prstGeom>
          <a:noFill/>
          <a:ln w="0">
            <a:noFill/>
          </a:ln>
        </p:spPr>
        <p:txBody>
          <a:bodyPr lIns="0" tIns="0" rIns="0" bIns="0" anchor="t">
            <a:noAutofit/>
          </a:bodyPr>
          <a:lstStyle/>
          <a:p>
            <a:pPr indent="0">
              <a:lnSpc>
                <a:spcPct val="85000"/>
              </a:lnSpc>
              <a:buNone/>
            </a:pPr>
            <a:r>
              <a:rPr lang="nl-NL" sz="4000" b="0" u="none" strike="noStrike" spc="-23">
                <a:solidFill>
                  <a:schemeClr val="dk1"/>
                </a:solidFill>
                <a:effectLst/>
                <a:uFillTx/>
                <a:latin typeface="Arial"/>
              </a:rPr>
              <a:t>Hier is ruimte voor </a:t>
            </a:r>
            <a:br>
              <a:rPr sz="4000"/>
            </a:br>
            <a:r>
              <a:rPr lang="nl-NL" sz="4000" b="0" u="none" strike="noStrike" spc="-23">
                <a:solidFill>
                  <a:schemeClr val="dk1"/>
                </a:solidFill>
                <a:effectLst/>
                <a:uFillTx/>
                <a:latin typeface="Arial"/>
              </a:rPr>
              <a:t>een langere titel </a:t>
            </a:r>
            <a:br>
              <a:rPr sz="4000"/>
            </a:br>
            <a:r>
              <a:rPr lang="nl-NL" sz="4000" b="0" u="none" strike="noStrike" spc="-23">
                <a:solidFill>
                  <a:schemeClr val="dk1"/>
                </a:solidFill>
                <a:effectLst/>
                <a:uFillTx/>
                <a:latin typeface="Arial"/>
              </a:rPr>
              <a:t>over drie regels</a:t>
            </a:r>
            <a:endParaRPr lang="en-US" sz="4000" b="0" u="none" strike="noStrike">
              <a:solidFill>
                <a:schemeClr val="dk1"/>
              </a:solidFill>
              <a:effectLst/>
              <a:uFillTx/>
              <a:latin typeface="Arial"/>
            </a:endParaRPr>
          </a:p>
        </p:txBody>
      </p:sp>
      <p:sp>
        <p:nvSpPr>
          <p:cNvPr id="299" name="PlaceHolder 3"/>
          <p:cNvSpPr>
            <a:spLocks noGrp="1"/>
          </p:cNvSpPr>
          <p:nvPr>
            <p:ph type="body"/>
          </p:nvPr>
        </p:nvSpPr>
        <p:spPr>
          <a:xfrm>
            <a:off x="450720" y="4062600"/>
            <a:ext cx="5146560" cy="627120"/>
          </a:xfrm>
          <a:prstGeom prst="rect">
            <a:avLst/>
          </a:prstGeom>
          <a:noFill/>
          <a:ln w="0">
            <a:noFill/>
          </a:ln>
        </p:spPr>
        <p:txBody>
          <a:bodyPr lIns="0" tIns="0" rIns="0" bIns="0" anchor="b">
            <a:noAutofit/>
          </a:bodyPr>
          <a:lstStyle/>
          <a:p>
            <a:pPr indent="0">
              <a:lnSpc>
                <a:spcPct val="85000"/>
              </a:lnSpc>
              <a:buNone/>
            </a:pPr>
            <a:r>
              <a:rPr lang="en-US" sz="2190" b="0" u="none" strike="noStrike">
                <a:solidFill>
                  <a:schemeClr val="lt1"/>
                </a:solidFill>
                <a:effectLst/>
                <a:uFillTx/>
                <a:latin typeface="Arial"/>
              </a:rPr>
              <a:t>Hier is ruimte </a:t>
            </a:r>
            <a:br>
              <a:rPr sz="2190"/>
            </a:br>
            <a:r>
              <a:rPr lang="en-US" sz="2190" b="0" u="none" strike="noStrike">
                <a:solidFill>
                  <a:schemeClr val="lt1"/>
                </a:solidFill>
                <a:effectLst/>
                <a:uFillTx/>
                <a:latin typeface="Arial"/>
              </a:rPr>
              <a:t>voor een ondertitel</a:t>
            </a:r>
            <a:endParaRPr lang="en-US" sz="2190" b="0" u="none" strike="noStrike">
              <a:solidFill>
                <a:schemeClr val="dk1"/>
              </a:solidFill>
              <a:effectLst/>
              <a:uFillTx/>
              <a:latin typeface="Arial"/>
            </a:endParaRPr>
          </a:p>
        </p:txBody>
      </p:sp>
      <p:sp>
        <p:nvSpPr>
          <p:cNvPr id="300" name="PlaceHolder 4"/>
          <p:cNvSpPr>
            <a:spLocks noGrp="1"/>
          </p:cNvSpPr>
          <p:nvPr>
            <p:ph type="body"/>
          </p:nvPr>
        </p:nvSpPr>
        <p:spPr>
          <a:xfrm>
            <a:off x="3797280" y="443520"/>
            <a:ext cx="1649880" cy="115200"/>
          </a:xfrm>
          <a:prstGeom prst="rect">
            <a:avLst/>
          </a:prstGeom>
          <a:noFill/>
          <a:ln w="0">
            <a:noFill/>
          </a:ln>
        </p:spPr>
        <p:txBody>
          <a:bodyPr lIns="0" tIns="0" rIns="0" bIns="0" anchor="t">
            <a:noAutofit/>
          </a:bodyPr>
          <a:lstStyle/>
          <a:p>
            <a:pPr indent="0" algn="r">
              <a:lnSpc>
                <a:spcPct val="100000"/>
              </a:lnSpc>
              <a:buNone/>
            </a:pPr>
            <a:r>
              <a:rPr lang="nl-NL" sz="730" b="1" u="none" strike="noStrike">
                <a:solidFill>
                  <a:schemeClr val="dk1"/>
                </a:solidFill>
                <a:effectLst/>
                <a:uFillTx/>
                <a:latin typeface="Arial"/>
              </a:rPr>
              <a:t>Kenniscentrum</a:t>
            </a:r>
            <a:endParaRPr lang="en-US" sz="730" b="0" u="none" strike="noStrike">
              <a:solidFill>
                <a:schemeClr val="dk1"/>
              </a:solidFill>
              <a:effectLst/>
              <a:uFillTx/>
              <a:latin typeface="Arial"/>
            </a:endParaRPr>
          </a:p>
        </p:txBody>
      </p:sp>
      <p:sp>
        <p:nvSpPr>
          <p:cNvPr id="301" name="PlaceHolder 5"/>
          <p:cNvSpPr>
            <a:spLocks noGrp="1"/>
          </p:cNvSpPr>
          <p:nvPr>
            <p:ph type="body"/>
          </p:nvPr>
        </p:nvSpPr>
        <p:spPr>
          <a:xfrm>
            <a:off x="3797280" y="555840"/>
            <a:ext cx="1649880" cy="115200"/>
          </a:xfrm>
          <a:prstGeom prst="rect">
            <a:avLst/>
          </a:prstGeom>
          <a:noFill/>
          <a:ln w="0">
            <a:noFill/>
          </a:ln>
        </p:spPr>
        <p:txBody>
          <a:bodyPr lIns="0" tIns="0" rIns="0" bIns="0" anchor="t">
            <a:noAutofit/>
          </a:bodyPr>
          <a:lstStyle/>
          <a:p>
            <a:pPr marL="415800" indent="0" algn="r">
              <a:lnSpc>
                <a:spcPct val="100000"/>
              </a:lnSpc>
              <a:buNone/>
            </a:pPr>
            <a:r>
              <a:rPr lang="nl-NL" sz="730" b="0" u="none" strike="noStrike">
                <a:solidFill>
                  <a:srgbClr val="FFFFFF"/>
                </a:solidFill>
                <a:effectLst/>
                <a:uFillTx/>
                <a:latin typeface="Arial"/>
              </a:rPr>
              <a:t>Kunst &amp; Samenleving</a:t>
            </a:r>
            <a:endParaRPr lang="en-US" sz="730" b="0" u="none" strike="noStrike">
              <a:solidFill>
                <a:schemeClr val="dk1"/>
              </a:solidFill>
              <a:effectLst/>
              <a:uFillTx/>
              <a:latin typeface="Arial"/>
            </a:endParaRPr>
          </a:p>
        </p:txBody>
      </p:sp>
      <p:sp>
        <p:nvSpPr>
          <p:cNvPr id="302" name="PlaceHolder 6"/>
          <p:cNvSpPr>
            <a:spLocks noGrp="1"/>
          </p:cNvSpPr>
          <p:nvPr>
            <p:ph type="body"/>
          </p:nvPr>
        </p:nvSpPr>
        <p:spPr>
          <a:xfrm>
            <a:off x="5590080" y="458280"/>
            <a:ext cx="4320" cy="196200"/>
          </a:xfrm>
          <a:prstGeom prst="rect">
            <a:avLst/>
          </a:prstGeom>
          <a:solidFill>
            <a:srgbClr val="000000"/>
          </a:solidFill>
          <a:ln w="0">
            <a:noFill/>
          </a:ln>
        </p:spPr>
        <p:txBody>
          <a:bodyPr lIns="0" tIns="0" rIns="0" bIns="0" anchor="t">
            <a:noAutofit/>
          </a:bodyPr>
          <a:lstStyle/>
          <a:p>
            <a:pPr indent="0">
              <a:lnSpc>
                <a:spcPct val="100000"/>
              </a:lnSpc>
              <a:buNone/>
            </a:pPr>
            <a:r>
              <a:rPr lang="nl-NL" sz="370" b="0" u="none" strike="noStrike">
                <a:solidFill>
                  <a:schemeClr val="dk1"/>
                </a:solidFill>
                <a:effectLst/>
                <a:uFillTx/>
                <a:latin typeface="Arial"/>
              </a:rPr>
              <a:t> </a:t>
            </a:r>
            <a:endParaRPr lang="en-US" sz="370" b="0" u="none" strike="noStrike">
              <a:solidFill>
                <a:schemeClr val="dk1"/>
              </a:solidFill>
              <a:effectLst/>
              <a:uFillTx/>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uw - titleslide - small img right">
    <p:bg>
      <p:bgPr>
        <a:solidFill>
          <a:srgbClr val="578494"/>
        </a:solidFill>
        <a:effectLst/>
      </p:bgPr>
    </p:bg>
    <p:spTree>
      <p:nvGrpSpPr>
        <p:cNvPr id="1" name=""/>
        <p:cNvGrpSpPr/>
        <p:nvPr/>
      </p:nvGrpSpPr>
      <p:grpSpPr>
        <a:xfrm>
          <a:off x="0" y="0"/>
          <a:ext cx="0" cy="0"/>
          <a:chOff x="0" y="0"/>
          <a:chExt cx="0" cy="0"/>
        </a:xfrm>
      </p:grpSpPr>
      <p:sp>
        <p:nvSpPr>
          <p:cNvPr id="303" name="PlaceHolder 1"/>
          <p:cNvSpPr>
            <a:spLocks noGrp="1"/>
          </p:cNvSpPr>
          <p:nvPr>
            <p:ph type="body"/>
          </p:nvPr>
        </p:nvSpPr>
        <p:spPr>
          <a:xfrm>
            <a:off x="6111360" y="0"/>
            <a:ext cx="303516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304" name="Vrije vorm: vorm 13"/>
          <p:cNvSpPr/>
          <p:nvPr/>
        </p:nvSpPr>
        <p:spPr>
          <a:xfrm>
            <a:off x="463680" y="361800"/>
            <a:ext cx="392400" cy="393480"/>
          </a:xfrm>
          <a:custGeom>
            <a:avLst/>
            <a:gdLst>
              <a:gd name="textAreaLeft" fmla="*/ 0 w 392400"/>
              <a:gd name="textAreaRight" fmla="*/ 392760 w 392400"/>
              <a:gd name="textAreaTop" fmla="*/ 0 h 393480"/>
              <a:gd name="textAreaBottom" fmla="*/ 393840 h 393480"/>
              <a:gd name="GluePoint1X" fmla="*/ 868878 w 1738838"/>
              <a:gd name="GluePoint1Y" fmla="*/ 1143175 h 1746413"/>
              <a:gd name="GluePoint2X" fmla="*/ 1636044 w 1738838"/>
              <a:gd name="GluePoint2Y" fmla="*/ 1298448 h 1746413"/>
              <a:gd name="GluePoint3X" fmla="*/ 1402324 w 1738838"/>
              <a:gd name="GluePoint3Y" fmla="*/ 1567876 h 1746413"/>
              <a:gd name="GluePoint4X" fmla="*/ 868878 w 1738838"/>
              <a:gd name="GluePoint4Y" fmla="*/ 1143175 h 1746413"/>
              <a:gd name="GluePoint5X" fmla="*/ 3246 w 1738838"/>
              <a:gd name="GluePoint5Y" fmla="*/ 947867 h 1746413"/>
              <a:gd name="GluePoint6X" fmla="*/ 47069 w 1738838"/>
              <a:gd name="GluePoint6Y" fmla="*/ 957605 h 1746413"/>
              <a:gd name="GluePoint7X" fmla="*/ 1096106 w 1738838"/>
              <a:gd name="GluePoint7Y" fmla="*/ 1717739 h 1746413"/>
              <a:gd name="GluePoint8X" fmla="*/ 873206 w 1738838"/>
              <a:gd name="GluePoint8Y" fmla="*/ 1746413 h 1746413"/>
              <a:gd name="GluePoint9X" fmla="*/ 3246 w 1738838"/>
              <a:gd name="GluePoint9Y" fmla="*/ 947867 h 1746413"/>
              <a:gd name="GluePoint10X" fmla="*/ 1625224 w 1738838"/>
              <a:gd name="GluePoint10Y" fmla="*/ 429569 h 1746413"/>
              <a:gd name="GluePoint11X" fmla="*/ 1738838 w 1738838"/>
              <a:gd name="GluePoint11Y" fmla="*/ 759050 h 1746413"/>
              <a:gd name="GluePoint12X" fmla="*/ 1124780 w 1738838"/>
              <a:gd name="GluePoint12Y" fmla="*/ 1050119 h 1746413"/>
              <a:gd name="GluePoint13X" fmla="*/ 474474 w 1738838"/>
              <a:gd name="GluePoint13Y" fmla="*/ 984115 h 1746413"/>
              <a:gd name="GluePoint14X" fmla="*/ 1625224 w 1738838"/>
              <a:gd name="GluePoint14Y" fmla="*/ 429569 h 1746413"/>
              <a:gd name="GluePoint15X" fmla="*/ 873206 w 1738838"/>
              <a:gd name="GluePoint15Y" fmla="*/ 0 h 1746413"/>
              <a:gd name="GluePoint16X" fmla="*/ 1422342 w 1738838"/>
              <a:gd name="GluePoint16Y" fmla="*/ 193144 h 1746413"/>
              <a:gd name="GluePoint17X" fmla="*/ 1280053 w 1738838"/>
              <a:gd name="GluePoint17Y" fmla="*/ 286200 h 1746413"/>
              <a:gd name="GluePoint18X" fmla="*/ 982492 w 1738838"/>
              <a:gd name="GluePoint18Y" fmla="*/ 113614 h 1746413"/>
              <a:gd name="GluePoint19X" fmla="*/ 502067 w 1738838"/>
              <a:gd name="GluePoint19Y" fmla="*/ 134173 h 1746413"/>
              <a:gd name="GluePoint20X" fmla="*/ 543725 w 1738838"/>
              <a:gd name="GluePoint20Y" fmla="*/ 185029 h 1746413"/>
              <a:gd name="GluePoint21X" fmla="*/ 624878 w 1738838"/>
              <a:gd name="GluePoint21Y" fmla="*/ 175291 h 1746413"/>
              <a:gd name="GluePoint22X" fmla="*/ 901880 w 1738838"/>
              <a:gd name="GluePoint22Y" fmla="*/ 253197 h 1746413"/>
              <a:gd name="GluePoint23X" fmla="*/ 1012789 w 1738838"/>
              <a:gd name="GluePoint23Y" fmla="*/ 473393 h 1746413"/>
              <a:gd name="GluePoint24X" fmla="*/ 869419 w 1738838"/>
              <a:gd name="GluePoint24Y" fmla="*/ 615681 h 1746413"/>
              <a:gd name="GluePoint25X" fmla="*/ 674652 w 1738838"/>
              <a:gd name="GluePoint25Y" fmla="*/ 537774 h 1746413"/>
              <a:gd name="GluePoint26X" fmla="*/ 253197 w 1738838"/>
              <a:gd name="GluePoint26Y" fmla="*/ 596745 h 1746413"/>
              <a:gd name="GluePoint27X" fmla="*/ 325694 w 1738838"/>
              <a:gd name="GluePoint27Y" fmla="*/ 643814 h 1746413"/>
              <a:gd name="GluePoint28X" fmla="*/ 542102 w 1738838"/>
              <a:gd name="GluePoint28Y" fmla="*/ 644896 h 1746413"/>
              <a:gd name="GluePoint29X" fmla="*/ 645978 w 1738838"/>
              <a:gd name="GluePoint29Y" fmla="*/ 750395 h 1746413"/>
              <a:gd name="GluePoint30X" fmla="*/ 300807 w 1738838"/>
              <a:gd name="GluePoint30Y" fmla="*/ 882404 h 1746413"/>
              <a:gd name="GluePoint31X" fmla="*/ 0 w 1738838"/>
              <a:gd name="GluePoint31Y" fmla="*/ 875912 h 1746413"/>
              <a:gd name="GluePoint32X" fmla="*/ 0 w 1738838"/>
              <a:gd name="GluePoint32Y" fmla="*/ 873206 h 1746413"/>
              <a:gd name="GluePoint33X" fmla="*/ 873206 w 1738838"/>
              <a:gd name="GluePoint33Y" fmla="*/ 0 h 17464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Lst>
            <a:rect l="textAreaLeft" t="textAreaTop" r="textAreaRight" b="textAreaBottom"/>
            <a:pathLst>
              <a:path w="1738838" h="1746413">
                <a:moveTo>
                  <a:pt x="868878" y="1143175"/>
                </a:moveTo>
                <a:cubicBezTo>
                  <a:pt x="1132355" y="1171849"/>
                  <a:pt x="1397454" y="1217295"/>
                  <a:pt x="1636044" y="1298448"/>
                </a:cubicBezTo>
                <a:cubicBezTo>
                  <a:pt x="1577073" y="1403406"/>
                  <a:pt x="1497543" y="1495379"/>
                  <a:pt x="1402324" y="1567876"/>
                </a:cubicBezTo>
                <a:cubicBezTo>
                  <a:pt x="1072301" y="1289791"/>
                  <a:pt x="868878" y="1143175"/>
                  <a:pt x="868878" y="1143175"/>
                </a:cubicBezTo>
                <a:close/>
                <a:moveTo>
                  <a:pt x="3246" y="947867"/>
                </a:moveTo>
                <a:cubicBezTo>
                  <a:pt x="18395" y="950572"/>
                  <a:pt x="33002" y="953818"/>
                  <a:pt x="47069" y="957605"/>
                </a:cubicBezTo>
                <a:cubicBezTo>
                  <a:pt x="522625" y="1092860"/>
                  <a:pt x="890519" y="1424506"/>
                  <a:pt x="1096106" y="1717739"/>
                </a:cubicBezTo>
                <a:cubicBezTo>
                  <a:pt x="1024692" y="1736133"/>
                  <a:pt x="950031" y="1746413"/>
                  <a:pt x="873206" y="1746413"/>
                </a:cubicBezTo>
                <a:cubicBezTo>
                  <a:pt x="416044" y="1746413"/>
                  <a:pt x="41117" y="1395291"/>
                  <a:pt x="3246" y="947867"/>
                </a:cubicBezTo>
                <a:close/>
                <a:moveTo>
                  <a:pt x="1625224" y="429569"/>
                </a:moveTo>
                <a:cubicBezTo>
                  <a:pt x="1683654" y="528576"/>
                  <a:pt x="1723148" y="640026"/>
                  <a:pt x="1738838" y="759050"/>
                </a:cubicBezTo>
                <a:cubicBezTo>
                  <a:pt x="1646323" y="843990"/>
                  <a:pt x="1402864" y="1016035"/>
                  <a:pt x="1124780" y="1050119"/>
                </a:cubicBezTo>
                <a:cubicBezTo>
                  <a:pt x="816399" y="1087991"/>
                  <a:pt x="474474" y="984115"/>
                  <a:pt x="474474" y="984115"/>
                </a:cubicBezTo>
                <a:cubicBezTo>
                  <a:pt x="755263" y="960310"/>
                  <a:pt x="1153995" y="892682"/>
                  <a:pt x="1625224" y="429569"/>
                </a:cubicBezTo>
                <a:close/>
                <a:moveTo>
                  <a:pt x="873206" y="0"/>
                </a:moveTo>
                <a:cubicBezTo>
                  <a:pt x="1080958" y="0"/>
                  <a:pt x="1271397" y="72497"/>
                  <a:pt x="1422342" y="193144"/>
                </a:cubicBezTo>
                <a:cubicBezTo>
                  <a:pt x="1372027" y="222900"/>
                  <a:pt x="1325499" y="256444"/>
                  <a:pt x="1280053" y="286200"/>
                </a:cubicBezTo>
                <a:cubicBezTo>
                  <a:pt x="1199982" y="219654"/>
                  <a:pt x="1092860" y="149863"/>
                  <a:pt x="982492" y="113614"/>
                </a:cubicBezTo>
                <a:cubicBezTo>
                  <a:pt x="822350" y="62217"/>
                  <a:pt x="622714" y="67086"/>
                  <a:pt x="502067" y="134173"/>
                </a:cubicBezTo>
                <a:lnTo>
                  <a:pt x="543725" y="185029"/>
                </a:lnTo>
                <a:lnTo>
                  <a:pt x="624878" y="175291"/>
                </a:lnTo>
                <a:cubicBezTo>
                  <a:pt x="729836" y="166093"/>
                  <a:pt x="826138" y="194767"/>
                  <a:pt x="901880" y="253197"/>
                </a:cubicBezTo>
                <a:cubicBezTo>
                  <a:pt x="996018" y="312710"/>
                  <a:pt x="1052284" y="398191"/>
                  <a:pt x="1012789" y="473393"/>
                </a:cubicBezTo>
                <a:cubicBezTo>
                  <a:pt x="982492" y="525872"/>
                  <a:pt x="938129" y="579433"/>
                  <a:pt x="869419" y="615681"/>
                </a:cubicBezTo>
                <a:cubicBezTo>
                  <a:pt x="807202" y="584302"/>
                  <a:pt x="744985" y="552923"/>
                  <a:pt x="674652" y="537774"/>
                </a:cubicBezTo>
                <a:cubicBezTo>
                  <a:pt x="506395" y="493951"/>
                  <a:pt x="367353" y="541020"/>
                  <a:pt x="253197" y="596745"/>
                </a:cubicBezTo>
                <a:cubicBezTo>
                  <a:pt x="269428" y="614599"/>
                  <a:pt x="298643" y="633535"/>
                  <a:pt x="325694" y="643814"/>
                </a:cubicBezTo>
                <a:cubicBezTo>
                  <a:pt x="385747" y="627583"/>
                  <a:pt x="473393" y="623255"/>
                  <a:pt x="542102" y="644896"/>
                </a:cubicBezTo>
                <a:cubicBezTo>
                  <a:pt x="596745" y="669783"/>
                  <a:pt x="649765" y="706031"/>
                  <a:pt x="645978" y="750395"/>
                </a:cubicBezTo>
                <a:cubicBezTo>
                  <a:pt x="607566" y="852648"/>
                  <a:pt x="445259" y="878076"/>
                  <a:pt x="300807" y="882404"/>
                </a:cubicBezTo>
                <a:cubicBezTo>
                  <a:pt x="205047" y="886191"/>
                  <a:pt x="101712" y="879699"/>
                  <a:pt x="0" y="875912"/>
                </a:cubicBezTo>
                <a:cubicBezTo>
                  <a:pt x="0" y="874830"/>
                  <a:pt x="0" y="874289"/>
                  <a:pt x="0" y="873206"/>
                </a:cubicBezTo>
                <a:cubicBezTo>
                  <a:pt x="0" y="391158"/>
                  <a:pt x="391157" y="0"/>
                  <a:pt x="873206" y="0"/>
                </a:cubicBezTo>
                <a:close/>
              </a:path>
            </a:pathLst>
          </a:custGeom>
          <a:solidFill>
            <a:schemeClr val="tx2"/>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305" name="Vrije vorm: vorm 14"/>
          <p:cNvSpPr/>
          <p:nvPr/>
        </p:nvSpPr>
        <p:spPr>
          <a:xfrm>
            <a:off x="923760" y="461880"/>
            <a:ext cx="761400" cy="199800"/>
          </a:xfrm>
          <a:custGeom>
            <a:avLst/>
            <a:gdLst>
              <a:gd name="textAreaLeft" fmla="*/ 0 w 761400"/>
              <a:gd name="textAreaRight" fmla="*/ 761760 w 761400"/>
              <a:gd name="textAreaTop" fmla="*/ 0 h 199800"/>
              <a:gd name="textAreaBottom" fmla="*/ 200160 h 199800"/>
              <a:gd name="GluePoint1X" fmla="*/ 1238936 w 3373761"/>
              <a:gd name="GluePoint1Y" fmla="*/ 554546 h 887274"/>
              <a:gd name="GluePoint2X" fmla="*/ 1238936 w 3373761"/>
              <a:gd name="GluePoint2Y" fmla="*/ 554802 h 887274"/>
              <a:gd name="GluePoint3X" fmla="*/ 1204175 w 3373761"/>
              <a:gd name="GluePoint3Y" fmla="*/ 571250 h 887274"/>
              <a:gd name="GluePoint4X" fmla="*/ 1161570 w 3373761"/>
              <a:gd name="GluePoint4Y" fmla="*/ 579433 h 887274"/>
              <a:gd name="GluePoint5X" fmla="*/ 1069055 w 3373761"/>
              <a:gd name="GluePoint5Y" fmla="*/ 592418 h 887274"/>
              <a:gd name="GluePoint6X" fmla="*/ 1026315 w 3373761"/>
              <a:gd name="GluePoint6Y" fmla="*/ 602697 h 887274"/>
              <a:gd name="GluePoint7X" fmla="*/ 989526 w 3373761"/>
              <a:gd name="GluePoint7Y" fmla="*/ 621092 h 887274"/>
              <a:gd name="GluePoint8X" fmla="*/ 964639 w 3373761"/>
              <a:gd name="GluePoint8Y" fmla="*/ 651389 h 887274"/>
              <a:gd name="GluePoint9X" fmla="*/ 955441 w 3373761"/>
              <a:gd name="GluePoint9Y" fmla="*/ 696835 h 887274"/>
              <a:gd name="GluePoint10X" fmla="*/ 968967 w 3373761"/>
              <a:gd name="GluePoint10Y" fmla="*/ 735788 h 887274"/>
              <a:gd name="GluePoint11X" fmla="*/ 1001428 w 3373761"/>
              <a:gd name="GluePoint11Y" fmla="*/ 760675 h 887274"/>
              <a:gd name="GluePoint12X" fmla="*/ 1043086 w 3373761"/>
              <a:gd name="GluePoint12Y" fmla="*/ 773659 h 887274"/>
              <a:gd name="GluePoint13X" fmla="*/ 1083663 w 3373761"/>
              <a:gd name="GluePoint13Y" fmla="*/ 777447 h 887274"/>
              <a:gd name="GluePoint14X" fmla="*/ 1133437 w 3373761"/>
              <a:gd name="GluePoint14Y" fmla="*/ 771495 h 887274"/>
              <a:gd name="GluePoint15X" fmla="*/ 1183752 w 3373761"/>
              <a:gd name="GluePoint15Y" fmla="*/ 750937 h 887274"/>
              <a:gd name="GluePoint16X" fmla="*/ 1223246 w 3373761"/>
              <a:gd name="GluePoint16Y" fmla="*/ 713606 h 887274"/>
              <a:gd name="GluePoint17X" fmla="*/ 1238936 w 3373761"/>
              <a:gd name="GluePoint17Y" fmla="*/ 658422 h 887274"/>
              <a:gd name="GluePoint18X" fmla="*/ 1238936 w 3373761"/>
              <a:gd name="GluePoint18Y" fmla="*/ 554802 h 887274"/>
              <a:gd name="GluePoint19X" fmla="*/ 1239477 w 3373761"/>
              <a:gd name="GluePoint19Y" fmla="*/ 554546 h 887274"/>
              <a:gd name="GluePoint20X" fmla="*/ 3072993 w 3373761"/>
              <a:gd name="GluePoint20Y" fmla="*/ 332187 h 887274"/>
              <a:gd name="GluePoint21X" fmla="*/ 3006448 w 3373761"/>
              <a:gd name="GluePoint21Y" fmla="*/ 345172 h 887274"/>
              <a:gd name="GluePoint22X" fmla="*/ 2955051 w 3373761"/>
              <a:gd name="GluePoint22Y" fmla="*/ 380338 h 887274"/>
              <a:gd name="GluePoint23X" fmla="*/ 2920967 w 3373761"/>
              <a:gd name="GluePoint23Y" fmla="*/ 433358 h 887274"/>
              <a:gd name="GluePoint24X" fmla="*/ 2906900 w 3373761"/>
              <a:gd name="GluePoint24Y" fmla="*/ 499362 h 887274"/>
              <a:gd name="GluePoint25X" fmla="*/ 3231512 w 3373761"/>
              <a:gd name="GluePoint25Y" fmla="*/ 499362 h 887274"/>
              <a:gd name="GluePoint26X" fmla="*/ 3217446 w 3373761"/>
              <a:gd name="GluePoint26Y" fmla="*/ 436063 h 887274"/>
              <a:gd name="GluePoint27X" fmla="*/ 3185525 w 3373761"/>
              <a:gd name="GluePoint27Y" fmla="*/ 383043 h 887274"/>
              <a:gd name="GluePoint28X" fmla="*/ 3136833 w 3373761"/>
              <a:gd name="GluePoint28Y" fmla="*/ 346254 h 887274"/>
              <a:gd name="GluePoint29X" fmla="*/ 3072993 w 3373761"/>
              <a:gd name="GluePoint29Y" fmla="*/ 332187 h 887274"/>
              <a:gd name="GluePoint30X" fmla="*/ 2180851 w 3373761"/>
              <a:gd name="GluePoint30Y" fmla="*/ 240213 h 887274"/>
              <a:gd name="GluePoint31X" fmla="*/ 2692115 w 3373761"/>
              <a:gd name="GluePoint31Y" fmla="*/ 240213 h 887274"/>
              <a:gd name="GluePoint32X" fmla="*/ 2692115 w 3373761"/>
              <a:gd name="GluePoint32Y" fmla="*/ 337597 h 887274"/>
              <a:gd name="GluePoint33X" fmla="*/ 2331796 w 3373761"/>
              <a:gd name="GluePoint33Y" fmla="*/ 760133 h 887274"/>
              <a:gd name="GluePoint34X" fmla="*/ 2710510 w 3373761"/>
              <a:gd name="GluePoint34Y" fmla="*/ 760133 h 887274"/>
              <a:gd name="GluePoint35X" fmla="*/ 2710510 w 3373761"/>
              <a:gd name="GluePoint35Y" fmla="*/ 869960 h 887274"/>
              <a:gd name="GluePoint36X" fmla="*/ 2156505 w 3373761"/>
              <a:gd name="GluePoint36Y" fmla="*/ 869960 h 887274"/>
              <a:gd name="GluePoint37X" fmla="*/ 2156505 w 3373761"/>
              <a:gd name="GluePoint37Y" fmla="*/ 772577 h 887274"/>
              <a:gd name="GluePoint38X" fmla="*/ 2504922 w 3373761"/>
              <a:gd name="GluePoint38Y" fmla="*/ 349499 h 887274"/>
              <a:gd name="GluePoint39X" fmla="*/ 2180851 w 3373761"/>
              <a:gd name="GluePoint39Y" fmla="*/ 349499 h 887274"/>
              <a:gd name="GluePoint40X" fmla="*/ 1123699 w 3373761"/>
              <a:gd name="GluePoint40Y" fmla="*/ 223442 h 887274"/>
              <a:gd name="GluePoint41X" fmla="*/ 1215131 w 3373761"/>
              <a:gd name="GluePoint41Y" fmla="*/ 233180 h 887274"/>
              <a:gd name="GluePoint42X" fmla="*/ 1296284 w 3373761"/>
              <a:gd name="GluePoint42Y" fmla="*/ 265101 h 887274"/>
              <a:gd name="GluePoint43X" fmla="*/ 1354173 w 3373761"/>
              <a:gd name="GluePoint43Y" fmla="*/ 321908 h 887274"/>
              <a:gd name="GluePoint44X" fmla="*/ 1376355 w 3373761"/>
              <a:gd name="GluePoint44Y" fmla="*/ 406307 h 887274"/>
              <a:gd name="GluePoint45X" fmla="*/ 1376355 w 3373761"/>
              <a:gd name="GluePoint45Y" fmla="*/ 729837 h 887274"/>
              <a:gd name="GluePoint46X" fmla="*/ 1378519 w 3373761"/>
              <a:gd name="GluePoint46Y" fmla="*/ 729837 h 887274"/>
              <a:gd name="GluePoint47X" fmla="*/ 1385011 w 3373761"/>
              <a:gd name="GluePoint47Y" fmla="*/ 766626 h 887274"/>
              <a:gd name="GluePoint48X" fmla="*/ 1410980 w 3373761"/>
              <a:gd name="GluePoint48Y" fmla="*/ 777447 h 887274"/>
              <a:gd name="GluePoint49X" fmla="*/ 1425588 w 3373761"/>
              <a:gd name="GluePoint49Y" fmla="*/ 777447 h 887274"/>
              <a:gd name="GluePoint50X" fmla="*/ 1445064 w 3373761"/>
              <a:gd name="GluePoint50Y" fmla="*/ 775283 h 887274"/>
              <a:gd name="GluePoint51X" fmla="*/ 1445064 w 3373761"/>
              <a:gd name="GluePoint51Y" fmla="*/ 871584 h 887274"/>
              <a:gd name="GluePoint52X" fmla="*/ 1426129 w 3373761"/>
              <a:gd name="GluePoint52Y" fmla="*/ 876994 h 887274"/>
              <a:gd name="GluePoint53X" fmla="*/ 1402324 w 3373761"/>
              <a:gd name="GluePoint53Y" fmla="*/ 882405 h 887274"/>
              <a:gd name="GluePoint54X" fmla="*/ 1377978 w 3373761"/>
              <a:gd name="GluePoint54Y" fmla="*/ 886192 h 887274"/>
              <a:gd name="GluePoint55X" fmla="*/ 1357419 w 3373761"/>
              <a:gd name="GluePoint55Y" fmla="*/ 887274 h 887274"/>
              <a:gd name="GluePoint56X" fmla="*/ 1286545 w 3373761"/>
              <a:gd name="GluePoint56Y" fmla="*/ 869961 h 887274"/>
              <a:gd name="GluePoint57X" fmla="*/ 1249756 w 3373761"/>
              <a:gd name="GluePoint57Y" fmla="*/ 810449 h 887274"/>
              <a:gd name="GluePoint58X" fmla="*/ 1148044 w 3373761"/>
              <a:gd name="GluePoint58Y" fmla="*/ 868879 h 887274"/>
              <a:gd name="GluePoint59X" fmla="*/ 1031725 w 3373761"/>
              <a:gd name="GluePoint59Y" fmla="*/ 887274 h 887274"/>
              <a:gd name="GluePoint60X" fmla="*/ 950031 w 3373761"/>
              <a:gd name="GluePoint60Y" fmla="*/ 875912 h 887274"/>
              <a:gd name="GluePoint61X" fmla="*/ 881322 w 3373761"/>
              <a:gd name="GluePoint61Y" fmla="*/ 841828 h 887274"/>
              <a:gd name="GluePoint62X" fmla="*/ 833712 w 3373761"/>
              <a:gd name="GluePoint62Y" fmla="*/ 784480 h 887274"/>
              <a:gd name="GluePoint63X" fmla="*/ 815858 w 3373761"/>
              <a:gd name="GluePoint63Y" fmla="*/ 703327 h 887274"/>
              <a:gd name="GluePoint64X" fmla="*/ 836958 w 3373761"/>
              <a:gd name="GluePoint64Y" fmla="*/ 608107 h 887274"/>
              <a:gd name="GluePoint65X" fmla="*/ 893224 w 3373761"/>
              <a:gd name="GluePoint65Y" fmla="*/ 550759 h 887274"/>
              <a:gd name="GluePoint66X" fmla="*/ 971131 w 3373761"/>
              <a:gd name="GluePoint66Y" fmla="*/ 521003 h 887274"/>
              <a:gd name="GluePoint67X" fmla="*/ 1058235 w 3373761"/>
              <a:gd name="GluePoint67Y" fmla="*/ 506937 h 887274"/>
              <a:gd name="GluePoint68X" fmla="*/ 1130191 w 3373761"/>
              <a:gd name="GluePoint68Y" fmla="*/ 496657 h 887274"/>
              <a:gd name="GluePoint69X" fmla="*/ 1190244 w 3373761"/>
              <a:gd name="GluePoint69Y" fmla="*/ 486378 h 887274"/>
              <a:gd name="GluePoint70X" fmla="*/ 1231903 w 3373761"/>
              <a:gd name="GluePoint70Y" fmla="*/ 463655 h 887274"/>
              <a:gd name="GluePoint71X" fmla="*/ 1247051 w 3373761"/>
              <a:gd name="GluePoint71Y" fmla="*/ 418209 h 887274"/>
              <a:gd name="GluePoint72X" fmla="*/ 1234066 w 3373761"/>
              <a:gd name="GluePoint72Y" fmla="*/ 374387 h 887274"/>
              <a:gd name="GluePoint73X" fmla="*/ 1202146 w 3373761"/>
              <a:gd name="GluePoint73Y" fmla="*/ 348418 h 887274"/>
              <a:gd name="GluePoint74X" fmla="*/ 1159947 w 3373761"/>
              <a:gd name="GluePoint74Y" fmla="*/ 335974 h 887274"/>
              <a:gd name="GluePoint75X" fmla="*/ 1116124 w 3373761"/>
              <a:gd name="GluePoint75Y" fmla="*/ 332728 h 887274"/>
              <a:gd name="GluePoint76X" fmla="*/ 1019823 w 3373761"/>
              <a:gd name="GluePoint76Y" fmla="*/ 357074 h 887274"/>
              <a:gd name="GluePoint77X" fmla="*/ 977082 w 3373761"/>
              <a:gd name="GluePoint77Y" fmla="*/ 432817 h 887274"/>
              <a:gd name="GluePoint78X" fmla="*/ 838040 w 3373761"/>
              <a:gd name="GluePoint78Y" fmla="*/ 432817 h 887274"/>
              <a:gd name="GluePoint79X" fmla="*/ 867255 w 3373761"/>
              <a:gd name="GluePoint79Y" fmla="*/ 331646 h 887274"/>
              <a:gd name="GluePoint80X" fmla="*/ 932177 w 3373761"/>
              <a:gd name="GluePoint80Y" fmla="*/ 267265 h 887274"/>
              <a:gd name="GluePoint81X" fmla="*/ 1021446 w 3373761"/>
              <a:gd name="GluePoint81Y" fmla="*/ 233180 h 887274"/>
              <a:gd name="GluePoint82X" fmla="*/ 1123699 w 3373761"/>
              <a:gd name="GluePoint82Y" fmla="*/ 223442 h 887274"/>
              <a:gd name="GluePoint83X" fmla="*/ 3074075 w 3373761"/>
              <a:gd name="GluePoint83Y" fmla="*/ 222901 h 887274"/>
              <a:gd name="GluePoint84X" fmla="*/ 3207166 w 3373761"/>
              <a:gd name="GluePoint84Y" fmla="*/ 253739 h 887274"/>
              <a:gd name="GluePoint85X" fmla="*/ 3305091 w 3373761"/>
              <a:gd name="GluePoint85Y" fmla="*/ 335974 h 887274"/>
              <a:gd name="GluePoint86X" fmla="*/ 3361898 w 3373761"/>
              <a:gd name="GluePoint86Y" fmla="*/ 453376 h 887274"/>
              <a:gd name="GluePoint87X" fmla="*/ 3371095 w 3373761"/>
              <a:gd name="GluePoint87Y" fmla="*/ 590254 h 887274"/>
              <a:gd name="GluePoint88X" fmla="*/ 2907982 w 3373761"/>
              <a:gd name="GluePoint88Y" fmla="*/ 590254 h 887274"/>
              <a:gd name="GluePoint89X" fmla="*/ 2907982 w 3373761"/>
              <a:gd name="GluePoint89Y" fmla="*/ 590795 h 887274"/>
              <a:gd name="GluePoint90X" fmla="*/ 2918262 w 3373761"/>
              <a:gd name="GluePoint90Y" fmla="*/ 661668 h 887274"/>
              <a:gd name="GluePoint91X" fmla="*/ 2949099 w 3373761"/>
              <a:gd name="GluePoint91Y" fmla="*/ 721181 h 887274"/>
              <a:gd name="GluePoint92X" fmla="*/ 3001578 w 3373761"/>
              <a:gd name="GluePoint92Y" fmla="*/ 761757 h 887274"/>
              <a:gd name="GluePoint93X" fmla="*/ 3077321 w 3373761"/>
              <a:gd name="GluePoint93Y" fmla="*/ 776906 h 887274"/>
              <a:gd name="GluePoint94X" fmla="*/ 3175246 w 3373761"/>
              <a:gd name="GluePoint94Y" fmla="*/ 750937 h 887274"/>
              <a:gd name="GluePoint95X" fmla="*/ 3230430 w 3373761"/>
              <a:gd name="GluePoint95Y" fmla="*/ 672489 h 887274"/>
              <a:gd name="GluePoint96X" fmla="*/ 3361898 w 3373761"/>
              <a:gd name="GluePoint96Y" fmla="*/ 672489 h 887274"/>
              <a:gd name="GluePoint97X" fmla="*/ 3324027 w 3373761"/>
              <a:gd name="GluePoint97Y" fmla="*/ 763921 h 887274"/>
              <a:gd name="GluePoint98X" fmla="*/ 3259645 w 3373761"/>
              <a:gd name="GluePoint98Y" fmla="*/ 831549 h 887274"/>
              <a:gd name="GluePoint99X" fmla="*/ 3175246 w 3373761"/>
              <a:gd name="GluePoint99Y" fmla="*/ 873207 h 887274"/>
              <a:gd name="GluePoint100X" fmla="*/ 3077321 w 3373761"/>
              <a:gd name="GluePoint100Y" fmla="*/ 887274 h 887274"/>
              <a:gd name="GluePoint101X" fmla="*/ 2945853 w 3373761"/>
              <a:gd name="GluePoint101Y" fmla="*/ 862928 h 887274"/>
              <a:gd name="GluePoint102X" fmla="*/ 2849011 w 3373761"/>
              <a:gd name="GluePoint102Y" fmla="*/ 794759 h 887274"/>
              <a:gd name="GluePoint103X" fmla="*/ 2789498 w 3373761"/>
              <a:gd name="GluePoint103Y" fmla="*/ 689801 h 887274"/>
              <a:gd name="GluePoint104X" fmla="*/ 2769481 w 3373761"/>
              <a:gd name="GluePoint104Y" fmla="*/ 555628 h 887274"/>
              <a:gd name="GluePoint105X" fmla="*/ 2790581 w 3373761"/>
              <a:gd name="GluePoint105Y" fmla="*/ 428489 h 887274"/>
              <a:gd name="GluePoint106X" fmla="*/ 2851716 w 3373761"/>
              <a:gd name="GluePoint106Y" fmla="*/ 322449 h 887274"/>
              <a:gd name="GluePoint107X" fmla="*/ 2947476 w 3373761"/>
              <a:gd name="GluePoint107Y" fmla="*/ 249952 h 887274"/>
              <a:gd name="GluePoint108X" fmla="*/ 3074075 w 3373761"/>
              <a:gd name="GluePoint108Y" fmla="*/ 222901 h 887274"/>
              <a:gd name="GluePoint109X" fmla="*/ 1845419 w 3373761"/>
              <a:gd name="GluePoint109Y" fmla="*/ 222901 h 887274"/>
              <a:gd name="GluePoint110X" fmla="*/ 2008807 w 3373761"/>
              <a:gd name="GluePoint110Y" fmla="*/ 276462 h 887274"/>
              <a:gd name="GluePoint111X" fmla="*/ 2068319 w 3373761"/>
              <a:gd name="GluePoint111Y" fmla="*/ 437145 h 887274"/>
              <a:gd name="GluePoint112X" fmla="*/ 2068319 w 3373761"/>
              <a:gd name="GluePoint112Y" fmla="*/ 869420 h 887274"/>
              <a:gd name="GluePoint113X" fmla="*/ 1929277 w 3373761"/>
              <a:gd name="GluePoint113Y" fmla="*/ 869420 h 887274"/>
              <a:gd name="GluePoint114X" fmla="*/ 1929277 w 3373761"/>
              <a:gd name="GluePoint114Y" fmla="*/ 473934 h 887274"/>
              <a:gd name="GluePoint115X" fmla="*/ 1897357 w 3373761"/>
              <a:gd name="GluePoint115Y" fmla="*/ 366271 h 887274"/>
              <a:gd name="GluePoint116X" fmla="*/ 1805925 w 3373761"/>
              <a:gd name="GluePoint116Y" fmla="*/ 332728 h 887274"/>
              <a:gd name="GluePoint117X" fmla="*/ 1742625 w 3373761"/>
              <a:gd name="GluePoint117Y" fmla="*/ 345713 h 887274"/>
              <a:gd name="GluePoint118X" fmla="*/ 1695016 w 3373761"/>
              <a:gd name="GluePoint118Y" fmla="*/ 380879 h 887274"/>
              <a:gd name="GluePoint119X" fmla="*/ 1664719 w 3373761"/>
              <a:gd name="GluePoint119Y" fmla="*/ 433899 h 887274"/>
              <a:gd name="GluePoint120X" fmla="*/ 1653898 w 3373761"/>
              <a:gd name="GluePoint120Y" fmla="*/ 498280 h 887274"/>
              <a:gd name="GluePoint121X" fmla="*/ 1653898 w 3373761"/>
              <a:gd name="GluePoint121Y" fmla="*/ 869961 h 887274"/>
              <a:gd name="GluePoint122X" fmla="*/ 1514856 w 3373761"/>
              <a:gd name="GluePoint122Y" fmla="*/ 869961 h 887274"/>
              <a:gd name="GluePoint123X" fmla="*/ 1514856 w 3373761"/>
              <a:gd name="GluePoint123Y" fmla="*/ 240214 h 887274"/>
              <a:gd name="GluePoint124X" fmla="*/ 1515938 w 3373761"/>
              <a:gd name="GluePoint124Y" fmla="*/ 240214 h 887274"/>
              <a:gd name="GluePoint125X" fmla="*/ 1647406 w 3373761"/>
              <a:gd name="GluePoint125Y" fmla="*/ 240214 h 887274"/>
              <a:gd name="GluePoint126X" fmla="*/ 1647406 w 3373761"/>
              <a:gd name="GluePoint126Y" fmla="*/ 332728 h 887274"/>
              <a:gd name="GluePoint127X" fmla="*/ 1649570 w 3373761"/>
              <a:gd name="GluePoint127Y" fmla="*/ 334892 h 887274"/>
              <a:gd name="GluePoint128X" fmla="*/ 1732346 w 3373761"/>
              <a:gd name="GluePoint128Y" fmla="*/ 252657 h 887274"/>
              <a:gd name="GluePoint129X" fmla="*/ 1845419 w 3373761"/>
              <a:gd name="GluePoint129Y" fmla="*/ 222901 h 887274"/>
              <a:gd name="GluePoint130X" fmla="*/ 0 w 3373761"/>
              <a:gd name="GluePoint130Y" fmla="*/ 0 h 887274"/>
              <a:gd name="GluePoint131X" fmla="*/ 152568 w 3373761"/>
              <a:gd name="GluePoint131Y" fmla="*/ 0 h 887274"/>
              <a:gd name="GluePoint132X" fmla="*/ 152568 w 3373761"/>
              <a:gd name="GluePoint132Y" fmla="*/ 346253 h 887274"/>
              <a:gd name="GluePoint133X" fmla="*/ 548053 w 3373761"/>
              <a:gd name="GluePoint133Y" fmla="*/ 346253 h 887274"/>
              <a:gd name="GluePoint134X" fmla="*/ 548053 w 3373761"/>
              <a:gd name="GluePoint134Y" fmla="*/ 0 h 887274"/>
              <a:gd name="GluePoint135X" fmla="*/ 700621 w 3373761"/>
              <a:gd name="GluePoint135Y" fmla="*/ 0 h 887274"/>
              <a:gd name="GluePoint136X" fmla="*/ 700621 w 3373761"/>
              <a:gd name="GluePoint136Y" fmla="*/ 869960 h 887274"/>
              <a:gd name="GluePoint137X" fmla="*/ 548053 w 3373761"/>
              <a:gd name="GluePoint137Y" fmla="*/ 869960 h 887274"/>
              <a:gd name="GluePoint138X" fmla="*/ 548053 w 3373761"/>
              <a:gd name="GluePoint138Y" fmla="*/ 477721 h 887274"/>
              <a:gd name="GluePoint139X" fmla="*/ 152568 w 3373761"/>
              <a:gd name="GluePoint139Y" fmla="*/ 477721 h 887274"/>
              <a:gd name="GluePoint140X" fmla="*/ 152568 w 3373761"/>
              <a:gd name="GluePoint140Y" fmla="*/ 869960 h 887274"/>
              <a:gd name="GluePoint141X" fmla="*/ 0 w 3373761"/>
              <a:gd name="GluePoint141Y" fmla="*/ 869960 h 887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 ang="0">
                <a:pos x="GluePoint78X" y="GluePoint78Y"/>
              </a:cxn>
              <a:cxn ang="0">
                <a:pos x="GluePoint79X" y="GluePoint79Y"/>
              </a:cxn>
              <a:cxn ang="0">
                <a:pos x="GluePoint80X" y="GluePoint80Y"/>
              </a:cxn>
              <a:cxn ang="0">
                <a:pos x="GluePoint81X" y="GluePoint81Y"/>
              </a:cxn>
              <a:cxn ang="0">
                <a:pos x="GluePoint82X" y="GluePoint82Y"/>
              </a:cxn>
              <a:cxn ang="0">
                <a:pos x="GluePoint83X" y="GluePoint83Y"/>
              </a:cxn>
              <a:cxn ang="0">
                <a:pos x="GluePoint84X" y="GluePoint84Y"/>
              </a:cxn>
              <a:cxn ang="0">
                <a:pos x="GluePoint85X" y="GluePoint85Y"/>
              </a:cxn>
              <a:cxn ang="0">
                <a:pos x="GluePoint86X" y="GluePoint86Y"/>
              </a:cxn>
              <a:cxn ang="0">
                <a:pos x="GluePoint87X" y="GluePoint87Y"/>
              </a:cxn>
              <a:cxn ang="0">
                <a:pos x="GluePoint88X" y="GluePoint88Y"/>
              </a:cxn>
              <a:cxn ang="0">
                <a:pos x="GluePoint89X" y="GluePoint89Y"/>
              </a:cxn>
              <a:cxn ang="0">
                <a:pos x="GluePoint90X" y="GluePoint90Y"/>
              </a:cxn>
              <a:cxn ang="0">
                <a:pos x="GluePoint91X" y="GluePoint91Y"/>
              </a:cxn>
              <a:cxn ang="0">
                <a:pos x="GluePoint92X" y="GluePoint92Y"/>
              </a:cxn>
              <a:cxn ang="0">
                <a:pos x="GluePoint93X" y="GluePoint93Y"/>
              </a:cxn>
              <a:cxn ang="0">
                <a:pos x="GluePoint94X" y="GluePoint94Y"/>
              </a:cxn>
              <a:cxn ang="0">
                <a:pos x="GluePoint95X" y="GluePoint95Y"/>
              </a:cxn>
              <a:cxn ang="0">
                <a:pos x="GluePoint96X" y="GluePoint96Y"/>
              </a:cxn>
              <a:cxn ang="0">
                <a:pos x="GluePoint97X" y="GluePoint97Y"/>
              </a:cxn>
              <a:cxn ang="0">
                <a:pos x="GluePoint98X" y="GluePoint98Y"/>
              </a:cxn>
              <a:cxn ang="0">
                <a:pos x="GluePoint99X" y="GluePoint99Y"/>
              </a:cxn>
              <a:cxn ang="0">
                <a:pos x="GluePoint100X" y="GluePoint100Y"/>
              </a:cxn>
              <a:cxn ang="0">
                <a:pos x="GluePoint101X" y="GluePoint101Y"/>
              </a:cxn>
              <a:cxn ang="0">
                <a:pos x="GluePoint102X" y="GluePoint102Y"/>
              </a:cxn>
              <a:cxn ang="0">
                <a:pos x="GluePoint103X" y="GluePoint103Y"/>
              </a:cxn>
              <a:cxn ang="0">
                <a:pos x="GluePoint104X" y="GluePoint104Y"/>
              </a:cxn>
              <a:cxn ang="0">
                <a:pos x="GluePoint105X" y="GluePoint105Y"/>
              </a:cxn>
              <a:cxn ang="0">
                <a:pos x="GluePoint106X" y="GluePoint106Y"/>
              </a:cxn>
              <a:cxn ang="0">
                <a:pos x="GluePoint107X" y="GluePoint107Y"/>
              </a:cxn>
              <a:cxn ang="0">
                <a:pos x="GluePoint108X" y="GluePoint108Y"/>
              </a:cxn>
              <a:cxn ang="0">
                <a:pos x="GluePoint109X" y="GluePoint109Y"/>
              </a:cxn>
              <a:cxn ang="0">
                <a:pos x="GluePoint110X" y="GluePoint110Y"/>
              </a:cxn>
              <a:cxn ang="0">
                <a:pos x="GluePoint111X" y="GluePoint111Y"/>
              </a:cxn>
              <a:cxn ang="0">
                <a:pos x="GluePoint112X" y="GluePoint112Y"/>
              </a:cxn>
              <a:cxn ang="0">
                <a:pos x="GluePoint113X" y="GluePoint113Y"/>
              </a:cxn>
              <a:cxn ang="0">
                <a:pos x="GluePoint114X" y="GluePoint114Y"/>
              </a:cxn>
              <a:cxn ang="0">
                <a:pos x="GluePoint115X" y="GluePoint115Y"/>
              </a:cxn>
              <a:cxn ang="0">
                <a:pos x="GluePoint116X" y="GluePoint116Y"/>
              </a:cxn>
              <a:cxn ang="0">
                <a:pos x="GluePoint117X" y="GluePoint117Y"/>
              </a:cxn>
              <a:cxn ang="0">
                <a:pos x="GluePoint118X" y="GluePoint118Y"/>
              </a:cxn>
              <a:cxn ang="0">
                <a:pos x="GluePoint119X" y="GluePoint119Y"/>
              </a:cxn>
              <a:cxn ang="0">
                <a:pos x="GluePoint120X" y="GluePoint120Y"/>
              </a:cxn>
              <a:cxn ang="0">
                <a:pos x="GluePoint121X" y="GluePoint121Y"/>
              </a:cxn>
              <a:cxn ang="0">
                <a:pos x="GluePoint122X" y="GluePoint122Y"/>
              </a:cxn>
              <a:cxn ang="0">
                <a:pos x="GluePoint123X" y="GluePoint123Y"/>
              </a:cxn>
              <a:cxn ang="0">
                <a:pos x="GluePoint124X" y="GluePoint124Y"/>
              </a:cxn>
              <a:cxn ang="0">
                <a:pos x="GluePoint125X" y="GluePoint125Y"/>
              </a:cxn>
              <a:cxn ang="0">
                <a:pos x="GluePoint126X" y="GluePoint126Y"/>
              </a:cxn>
              <a:cxn ang="0">
                <a:pos x="GluePoint127X" y="GluePoint127Y"/>
              </a:cxn>
              <a:cxn ang="0">
                <a:pos x="GluePoint128X" y="GluePoint128Y"/>
              </a:cxn>
              <a:cxn ang="0">
                <a:pos x="GluePoint129X" y="GluePoint129Y"/>
              </a:cxn>
              <a:cxn ang="0">
                <a:pos x="GluePoint130X" y="GluePoint130Y"/>
              </a:cxn>
              <a:cxn ang="0">
                <a:pos x="GluePoint131X" y="GluePoint131Y"/>
              </a:cxn>
              <a:cxn ang="0">
                <a:pos x="GluePoint132X" y="GluePoint132Y"/>
              </a:cxn>
              <a:cxn ang="0">
                <a:pos x="GluePoint133X" y="GluePoint133Y"/>
              </a:cxn>
              <a:cxn ang="0">
                <a:pos x="GluePoint134X" y="GluePoint134Y"/>
              </a:cxn>
              <a:cxn ang="0">
                <a:pos x="GluePoint135X" y="GluePoint135Y"/>
              </a:cxn>
              <a:cxn ang="0">
                <a:pos x="GluePoint136X" y="GluePoint136Y"/>
              </a:cxn>
              <a:cxn ang="0">
                <a:pos x="GluePoint137X" y="GluePoint137Y"/>
              </a:cxn>
              <a:cxn ang="0">
                <a:pos x="GluePoint138X" y="GluePoint138Y"/>
              </a:cxn>
              <a:cxn ang="0">
                <a:pos x="GluePoint139X" y="GluePoint139Y"/>
              </a:cxn>
              <a:cxn ang="0">
                <a:pos x="GluePoint140X" y="GluePoint140Y"/>
              </a:cxn>
              <a:cxn ang="0">
                <a:pos x="GluePoint141X" y="GluePoint141Y"/>
              </a:cxn>
            </a:cxnLst>
            <a:rect l="textAreaLeft" t="textAreaTop" r="textAreaRight" b="textAreaBottom"/>
            <a:pathLst>
              <a:path w="3373761" h="887274">
                <a:moveTo>
                  <a:pt x="1238936" y="554546"/>
                </a:moveTo>
                <a:lnTo>
                  <a:pt x="1238936" y="554802"/>
                </a:lnTo>
                <a:lnTo>
                  <a:pt x="1204175" y="571250"/>
                </a:lnTo>
                <a:cubicBezTo>
                  <a:pt x="1191191" y="575376"/>
                  <a:pt x="1176989" y="578081"/>
                  <a:pt x="1161570" y="579433"/>
                </a:cubicBezTo>
                <a:cubicBezTo>
                  <a:pt x="1130732" y="582138"/>
                  <a:pt x="1099894" y="586467"/>
                  <a:pt x="1069055" y="592418"/>
                </a:cubicBezTo>
                <a:cubicBezTo>
                  <a:pt x="1054448" y="595123"/>
                  <a:pt x="1040381" y="598369"/>
                  <a:pt x="1026315" y="602697"/>
                </a:cubicBezTo>
                <a:cubicBezTo>
                  <a:pt x="1012248" y="607025"/>
                  <a:pt x="1000346" y="613518"/>
                  <a:pt x="989526" y="621092"/>
                </a:cubicBezTo>
                <a:cubicBezTo>
                  <a:pt x="978705" y="628666"/>
                  <a:pt x="970590" y="638945"/>
                  <a:pt x="964639" y="651389"/>
                </a:cubicBezTo>
                <a:cubicBezTo>
                  <a:pt x="958687" y="663832"/>
                  <a:pt x="955441" y="678981"/>
                  <a:pt x="955441" y="696835"/>
                </a:cubicBezTo>
                <a:cubicBezTo>
                  <a:pt x="955441" y="712524"/>
                  <a:pt x="959770" y="725509"/>
                  <a:pt x="968967" y="735788"/>
                </a:cubicBezTo>
                <a:cubicBezTo>
                  <a:pt x="977623" y="746608"/>
                  <a:pt x="988444" y="754724"/>
                  <a:pt x="1001428" y="760675"/>
                </a:cubicBezTo>
                <a:cubicBezTo>
                  <a:pt x="1013872" y="766626"/>
                  <a:pt x="1027938" y="770954"/>
                  <a:pt x="1043086" y="773659"/>
                </a:cubicBezTo>
                <a:cubicBezTo>
                  <a:pt x="1058235" y="776365"/>
                  <a:pt x="1071760" y="777447"/>
                  <a:pt x="1083663" y="777447"/>
                </a:cubicBezTo>
                <a:cubicBezTo>
                  <a:pt x="1098811" y="777447"/>
                  <a:pt x="1115583" y="775283"/>
                  <a:pt x="1133437" y="771495"/>
                </a:cubicBezTo>
                <a:cubicBezTo>
                  <a:pt x="1151290" y="767708"/>
                  <a:pt x="1168062" y="760675"/>
                  <a:pt x="1183752" y="750937"/>
                </a:cubicBezTo>
                <a:cubicBezTo>
                  <a:pt x="1199441" y="741198"/>
                  <a:pt x="1212967" y="728755"/>
                  <a:pt x="1223246" y="713606"/>
                </a:cubicBezTo>
                <a:cubicBezTo>
                  <a:pt x="1233526" y="698458"/>
                  <a:pt x="1238936" y="680063"/>
                  <a:pt x="1238936" y="658422"/>
                </a:cubicBezTo>
                <a:lnTo>
                  <a:pt x="1238936" y="554802"/>
                </a:lnTo>
                <a:lnTo>
                  <a:pt x="1239477" y="554546"/>
                </a:lnTo>
                <a:close/>
                <a:moveTo>
                  <a:pt x="3072993" y="332187"/>
                </a:moveTo>
                <a:cubicBezTo>
                  <a:pt x="3048647" y="332187"/>
                  <a:pt x="3026466" y="336515"/>
                  <a:pt x="3006448" y="345172"/>
                </a:cubicBezTo>
                <a:cubicBezTo>
                  <a:pt x="2986430" y="353828"/>
                  <a:pt x="2969658" y="365730"/>
                  <a:pt x="2955051" y="380338"/>
                </a:cubicBezTo>
                <a:cubicBezTo>
                  <a:pt x="2940984" y="395486"/>
                  <a:pt x="2929623" y="412799"/>
                  <a:pt x="2920967" y="433358"/>
                </a:cubicBezTo>
                <a:cubicBezTo>
                  <a:pt x="2912310" y="453917"/>
                  <a:pt x="2907982" y="475557"/>
                  <a:pt x="2906900" y="499362"/>
                </a:cubicBezTo>
                <a:lnTo>
                  <a:pt x="3231512" y="499362"/>
                </a:lnTo>
                <a:cubicBezTo>
                  <a:pt x="3229889" y="477721"/>
                  <a:pt x="3225020" y="456081"/>
                  <a:pt x="3217446" y="436063"/>
                </a:cubicBezTo>
                <a:cubicBezTo>
                  <a:pt x="3209871" y="416045"/>
                  <a:pt x="3199051" y="398192"/>
                  <a:pt x="3185525" y="383043"/>
                </a:cubicBezTo>
                <a:cubicBezTo>
                  <a:pt x="3172000" y="367894"/>
                  <a:pt x="3155769" y="355992"/>
                  <a:pt x="3136833" y="346254"/>
                </a:cubicBezTo>
                <a:cubicBezTo>
                  <a:pt x="3117898" y="337056"/>
                  <a:pt x="3096257" y="332187"/>
                  <a:pt x="3072993" y="332187"/>
                </a:cubicBezTo>
                <a:close/>
                <a:moveTo>
                  <a:pt x="2180851" y="240213"/>
                </a:moveTo>
                <a:lnTo>
                  <a:pt x="2692115" y="240213"/>
                </a:lnTo>
                <a:lnTo>
                  <a:pt x="2692115" y="337597"/>
                </a:lnTo>
                <a:lnTo>
                  <a:pt x="2331796" y="760133"/>
                </a:lnTo>
                <a:lnTo>
                  <a:pt x="2710510" y="760133"/>
                </a:lnTo>
                <a:lnTo>
                  <a:pt x="2710510" y="869960"/>
                </a:lnTo>
                <a:lnTo>
                  <a:pt x="2156505" y="869960"/>
                </a:lnTo>
                <a:lnTo>
                  <a:pt x="2156505" y="772577"/>
                </a:lnTo>
                <a:lnTo>
                  <a:pt x="2504922" y="349499"/>
                </a:lnTo>
                <a:lnTo>
                  <a:pt x="2180851" y="349499"/>
                </a:lnTo>
                <a:close/>
                <a:moveTo>
                  <a:pt x="1123699" y="223442"/>
                </a:moveTo>
                <a:cubicBezTo>
                  <a:pt x="1154537" y="223442"/>
                  <a:pt x="1184834" y="226688"/>
                  <a:pt x="1215131" y="233180"/>
                </a:cubicBezTo>
                <a:cubicBezTo>
                  <a:pt x="1244887" y="239673"/>
                  <a:pt x="1271938" y="250493"/>
                  <a:pt x="1296284" y="265101"/>
                </a:cubicBezTo>
                <a:cubicBezTo>
                  <a:pt x="1320089" y="279708"/>
                  <a:pt x="1339565" y="298644"/>
                  <a:pt x="1354173" y="321908"/>
                </a:cubicBezTo>
                <a:cubicBezTo>
                  <a:pt x="1368781" y="345172"/>
                  <a:pt x="1376355" y="373305"/>
                  <a:pt x="1376355" y="406307"/>
                </a:cubicBezTo>
                <a:lnTo>
                  <a:pt x="1376355" y="729837"/>
                </a:lnTo>
                <a:lnTo>
                  <a:pt x="1378519" y="729837"/>
                </a:lnTo>
                <a:cubicBezTo>
                  <a:pt x="1378519" y="747150"/>
                  <a:pt x="1380683" y="759052"/>
                  <a:pt x="1385011" y="766626"/>
                </a:cubicBezTo>
                <a:cubicBezTo>
                  <a:pt x="1389339" y="773659"/>
                  <a:pt x="1397996" y="777447"/>
                  <a:pt x="1410980" y="777447"/>
                </a:cubicBezTo>
                <a:lnTo>
                  <a:pt x="1425588" y="777447"/>
                </a:lnTo>
                <a:cubicBezTo>
                  <a:pt x="1431539" y="777447"/>
                  <a:pt x="1438031" y="776906"/>
                  <a:pt x="1445064" y="775283"/>
                </a:cubicBezTo>
                <a:lnTo>
                  <a:pt x="1445064" y="871584"/>
                </a:lnTo>
                <a:cubicBezTo>
                  <a:pt x="1440195" y="873207"/>
                  <a:pt x="1433703" y="874830"/>
                  <a:pt x="1426129" y="876994"/>
                </a:cubicBezTo>
                <a:cubicBezTo>
                  <a:pt x="1418554" y="879158"/>
                  <a:pt x="1410439" y="880781"/>
                  <a:pt x="1402324" y="882405"/>
                </a:cubicBezTo>
                <a:cubicBezTo>
                  <a:pt x="1394209" y="884028"/>
                  <a:pt x="1386093" y="885110"/>
                  <a:pt x="1377978" y="886192"/>
                </a:cubicBezTo>
                <a:cubicBezTo>
                  <a:pt x="1369863" y="887274"/>
                  <a:pt x="1362829" y="887274"/>
                  <a:pt x="1357419" y="887274"/>
                </a:cubicBezTo>
                <a:cubicBezTo>
                  <a:pt x="1328745" y="887274"/>
                  <a:pt x="1305481" y="881323"/>
                  <a:pt x="1286545" y="869961"/>
                </a:cubicBezTo>
                <a:cubicBezTo>
                  <a:pt x="1267610" y="858600"/>
                  <a:pt x="1255707" y="838582"/>
                  <a:pt x="1249756" y="810449"/>
                </a:cubicBezTo>
                <a:cubicBezTo>
                  <a:pt x="1222164" y="837500"/>
                  <a:pt x="1188080" y="856977"/>
                  <a:pt x="1148044" y="868879"/>
                </a:cubicBezTo>
                <a:cubicBezTo>
                  <a:pt x="1108009" y="880781"/>
                  <a:pt x="1069055" y="887274"/>
                  <a:pt x="1031725" y="887274"/>
                </a:cubicBezTo>
                <a:cubicBezTo>
                  <a:pt x="1003051" y="887274"/>
                  <a:pt x="976000" y="883487"/>
                  <a:pt x="950031" y="875912"/>
                </a:cubicBezTo>
                <a:cubicBezTo>
                  <a:pt x="924062" y="868338"/>
                  <a:pt x="901339" y="856977"/>
                  <a:pt x="881322" y="841828"/>
                </a:cubicBezTo>
                <a:cubicBezTo>
                  <a:pt x="861304" y="826679"/>
                  <a:pt x="845614" y="807744"/>
                  <a:pt x="833712" y="784480"/>
                </a:cubicBezTo>
                <a:cubicBezTo>
                  <a:pt x="821809" y="761216"/>
                  <a:pt x="815858" y="734165"/>
                  <a:pt x="815858" y="703327"/>
                </a:cubicBezTo>
                <a:cubicBezTo>
                  <a:pt x="815858" y="664373"/>
                  <a:pt x="822891" y="632453"/>
                  <a:pt x="836958" y="608107"/>
                </a:cubicBezTo>
                <a:cubicBezTo>
                  <a:pt x="851024" y="583761"/>
                  <a:pt x="869960" y="564826"/>
                  <a:pt x="893224" y="550759"/>
                </a:cubicBezTo>
                <a:cubicBezTo>
                  <a:pt x="916488" y="537234"/>
                  <a:pt x="942457" y="526954"/>
                  <a:pt x="971131" y="521003"/>
                </a:cubicBezTo>
                <a:cubicBezTo>
                  <a:pt x="999805" y="515052"/>
                  <a:pt x="1029020" y="510183"/>
                  <a:pt x="1058235" y="506937"/>
                </a:cubicBezTo>
                <a:cubicBezTo>
                  <a:pt x="1083122" y="502067"/>
                  <a:pt x="1107468" y="498821"/>
                  <a:pt x="1130191" y="496657"/>
                </a:cubicBezTo>
                <a:cubicBezTo>
                  <a:pt x="1152913" y="494493"/>
                  <a:pt x="1172931" y="491247"/>
                  <a:pt x="1190244" y="486378"/>
                </a:cubicBezTo>
                <a:cubicBezTo>
                  <a:pt x="1207557" y="481509"/>
                  <a:pt x="1221623" y="473934"/>
                  <a:pt x="1231903" y="463655"/>
                </a:cubicBezTo>
                <a:cubicBezTo>
                  <a:pt x="1242182" y="453376"/>
                  <a:pt x="1247051" y="438227"/>
                  <a:pt x="1247051" y="418209"/>
                </a:cubicBezTo>
                <a:cubicBezTo>
                  <a:pt x="1247051" y="400356"/>
                  <a:pt x="1242723" y="385748"/>
                  <a:pt x="1234066" y="374387"/>
                </a:cubicBezTo>
                <a:cubicBezTo>
                  <a:pt x="1225410" y="363025"/>
                  <a:pt x="1215131" y="354369"/>
                  <a:pt x="1202146" y="348418"/>
                </a:cubicBezTo>
                <a:cubicBezTo>
                  <a:pt x="1189703" y="342466"/>
                  <a:pt x="1175636" y="338138"/>
                  <a:pt x="1159947" y="335974"/>
                </a:cubicBezTo>
                <a:cubicBezTo>
                  <a:pt x="1144257" y="333810"/>
                  <a:pt x="1129650" y="332728"/>
                  <a:pt x="1116124" y="332728"/>
                </a:cubicBezTo>
                <a:cubicBezTo>
                  <a:pt x="1077171" y="332728"/>
                  <a:pt x="1045251" y="340843"/>
                  <a:pt x="1019823" y="357074"/>
                </a:cubicBezTo>
                <a:cubicBezTo>
                  <a:pt x="994395" y="373305"/>
                  <a:pt x="980328" y="398733"/>
                  <a:pt x="977082" y="432817"/>
                </a:cubicBezTo>
                <a:lnTo>
                  <a:pt x="838040" y="432817"/>
                </a:lnTo>
                <a:cubicBezTo>
                  <a:pt x="840745" y="392240"/>
                  <a:pt x="850483" y="358697"/>
                  <a:pt x="867255" y="331646"/>
                </a:cubicBezTo>
                <a:cubicBezTo>
                  <a:pt x="884568" y="305136"/>
                  <a:pt x="906208" y="283495"/>
                  <a:pt x="932177" y="267265"/>
                </a:cubicBezTo>
                <a:cubicBezTo>
                  <a:pt x="958687" y="251034"/>
                  <a:pt x="988444" y="239673"/>
                  <a:pt x="1021446" y="233180"/>
                </a:cubicBezTo>
                <a:cubicBezTo>
                  <a:pt x="1054448" y="226688"/>
                  <a:pt x="1088532" y="223442"/>
                  <a:pt x="1123699" y="223442"/>
                </a:cubicBezTo>
                <a:close/>
                <a:moveTo>
                  <a:pt x="3074075" y="222901"/>
                </a:moveTo>
                <a:cubicBezTo>
                  <a:pt x="3123849" y="222901"/>
                  <a:pt x="3168212" y="233180"/>
                  <a:pt x="3207166" y="253739"/>
                </a:cubicBezTo>
                <a:cubicBezTo>
                  <a:pt x="3246660" y="274298"/>
                  <a:pt x="3279122" y="301890"/>
                  <a:pt x="3305091" y="335974"/>
                </a:cubicBezTo>
                <a:cubicBezTo>
                  <a:pt x="3331060" y="370059"/>
                  <a:pt x="3349995" y="409012"/>
                  <a:pt x="3361898" y="453376"/>
                </a:cubicBezTo>
                <a:cubicBezTo>
                  <a:pt x="3373800" y="497739"/>
                  <a:pt x="3376505" y="543185"/>
                  <a:pt x="3371095" y="590254"/>
                </a:cubicBezTo>
                <a:lnTo>
                  <a:pt x="2907982" y="590254"/>
                </a:lnTo>
                <a:lnTo>
                  <a:pt x="2907982" y="590795"/>
                </a:lnTo>
                <a:cubicBezTo>
                  <a:pt x="2907982" y="615141"/>
                  <a:pt x="2911228" y="638945"/>
                  <a:pt x="2918262" y="661668"/>
                </a:cubicBezTo>
                <a:cubicBezTo>
                  <a:pt x="2925295" y="684391"/>
                  <a:pt x="2935574" y="704409"/>
                  <a:pt x="2949099" y="721181"/>
                </a:cubicBezTo>
                <a:cubicBezTo>
                  <a:pt x="2963166" y="738493"/>
                  <a:pt x="2980479" y="752019"/>
                  <a:pt x="3001578" y="761757"/>
                </a:cubicBezTo>
                <a:cubicBezTo>
                  <a:pt x="3022678" y="772036"/>
                  <a:pt x="3048106" y="776906"/>
                  <a:pt x="3077321" y="776906"/>
                </a:cubicBezTo>
                <a:cubicBezTo>
                  <a:pt x="3117898" y="776906"/>
                  <a:pt x="3150359" y="768249"/>
                  <a:pt x="3175246" y="750937"/>
                </a:cubicBezTo>
                <a:cubicBezTo>
                  <a:pt x="3200133" y="733624"/>
                  <a:pt x="3218528" y="707114"/>
                  <a:pt x="3230430" y="672489"/>
                </a:cubicBezTo>
                <a:lnTo>
                  <a:pt x="3361898" y="672489"/>
                </a:lnTo>
                <a:cubicBezTo>
                  <a:pt x="3354324" y="706573"/>
                  <a:pt x="3341880" y="736870"/>
                  <a:pt x="3324027" y="763921"/>
                </a:cubicBezTo>
                <a:cubicBezTo>
                  <a:pt x="3306173" y="790431"/>
                  <a:pt x="3284532" y="813154"/>
                  <a:pt x="3259645" y="831549"/>
                </a:cubicBezTo>
                <a:cubicBezTo>
                  <a:pt x="3234217" y="849943"/>
                  <a:pt x="3206084" y="863469"/>
                  <a:pt x="3175246" y="873207"/>
                </a:cubicBezTo>
                <a:cubicBezTo>
                  <a:pt x="3143867" y="882405"/>
                  <a:pt x="3111405" y="887274"/>
                  <a:pt x="3077321" y="887274"/>
                </a:cubicBezTo>
                <a:cubicBezTo>
                  <a:pt x="3027547" y="887274"/>
                  <a:pt x="2983725" y="879158"/>
                  <a:pt x="2945853" y="862928"/>
                </a:cubicBezTo>
                <a:cubicBezTo>
                  <a:pt x="2907441" y="846697"/>
                  <a:pt x="2875521" y="823974"/>
                  <a:pt x="2849011" y="794759"/>
                </a:cubicBezTo>
                <a:cubicBezTo>
                  <a:pt x="2822501" y="765544"/>
                  <a:pt x="2802483" y="730378"/>
                  <a:pt x="2789498" y="689801"/>
                </a:cubicBezTo>
                <a:cubicBezTo>
                  <a:pt x="2775973" y="649225"/>
                  <a:pt x="2769481" y="604320"/>
                  <a:pt x="2769481" y="555628"/>
                </a:cubicBezTo>
                <a:cubicBezTo>
                  <a:pt x="2769481" y="510724"/>
                  <a:pt x="2776514" y="468524"/>
                  <a:pt x="2790581" y="428489"/>
                </a:cubicBezTo>
                <a:cubicBezTo>
                  <a:pt x="2804647" y="388453"/>
                  <a:pt x="2825206" y="352746"/>
                  <a:pt x="2851716" y="322449"/>
                </a:cubicBezTo>
                <a:cubicBezTo>
                  <a:pt x="2878226" y="292152"/>
                  <a:pt x="2910146" y="267806"/>
                  <a:pt x="2947476" y="249952"/>
                </a:cubicBezTo>
                <a:cubicBezTo>
                  <a:pt x="2984807" y="232098"/>
                  <a:pt x="3027006" y="222901"/>
                  <a:pt x="3074075" y="222901"/>
                </a:cubicBezTo>
                <a:close/>
                <a:moveTo>
                  <a:pt x="1845419" y="222901"/>
                </a:moveTo>
                <a:cubicBezTo>
                  <a:pt x="1914670" y="222901"/>
                  <a:pt x="1968772" y="240755"/>
                  <a:pt x="2008807" y="276462"/>
                </a:cubicBezTo>
                <a:cubicBezTo>
                  <a:pt x="2048302" y="312169"/>
                  <a:pt x="2068319" y="365730"/>
                  <a:pt x="2068319" y="437145"/>
                </a:cubicBezTo>
                <a:lnTo>
                  <a:pt x="2068319" y="869420"/>
                </a:lnTo>
                <a:lnTo>
                  <a:pt x="1929277" y="869420"/>
                </a:lnTo>
                <a:lnTo>
                  <a:pt x="1929277" y="473934"/>
                </a:lnTo>
                <a:cubicBezTo>
                  <a:pt x="1927654" y="424161"/>
                  <a:pt x="1916834" y="388453"/>
                  <a:pt x="1897357" y="366271"/>
                </a:cubicBezTo>
                <a:cubicBezTo>
                  <a:pt x="1877880" y="344090"/>
                  <a:pt x="1847583" y="332728"/>
                  <a:pt x="1805925" y="332728"/>
                </a:cubicBezTo>
                <a:cubicBezTo>
                  <a:pt x="1782120" y="332728"/>
                  <a:pt x="1761020" y="337056"/>
                  <a:pt x="1742625" y="345713"/>
                </a:cubicBezTo>
                <a:cubicBezTo>
                  <a:pt x="1723690" y="354369"/>
                  <a:pt x="1708000" y="366271"/>
                  <a:pt x="1695016" y="380879"/>
                </a:cubicBezTo>
                <a:cubicBezTo>
                  <a:pt x="1682031" y="396027"/>
                  <a:pt x="1671752" y="413340"/>
                  <a:pt x="1664719" y="433899"/>
                </a:cubicBezTo>
                <a:cubicBezTo>
                  <a:pt x="1657685" y="454458"/>
                  <a:pt x="1653898" y="475557"/>
                  <a:pt x="1653898" y="498280"/>
                </a:cubicBezTo>
                <a:lnTo>
                  <a:pt x="1653898" y="869961"/>
                </a:lnTo>
                <a:lnTo>
                  <a:pt x="1514856" y="869961"/>
                </a:lnTo>
                <a:lnTo>
                  <a:pt x="1514856" y="240214"/>
                </a:lnTo>
                <a:lnTo>
                  <a:pt x="1515938" y="240214"/>
                </a:lnTo>
                <a:lnTo>
                  <a:pt x="1647406" y="240214"/>
                </a:lnTo>
                <a:lnTo>
                  <a:pt x="1647406" y="332728"/>
                </a:lnTo>
                <a:lnTo>
                  <a:pt x="1649570" y="334892"/>
                </a:lnTo>
                <a:cubicBezTo>
                  <a:pt x="1670670" y="300267"/>
                  <a:pt x="1698262" y="272675"/>
                  <a:pt x="1732346" y="252657"/>
                </a:cubicBezTo>
                <a:cubicBezTo>
                  <a:pt x="1766430" y="232639"/>
                  <a:pt x="1804302" y="222901"/>
                  <a:pt x="1845419" y="222901"/>
                </a:cubicBezTo>
                <a:close/>
                <a:moveTo>
                  <a:pt x="0" y="0"/>
                </a:moveTo>
                <a:lnTo>
                  <a:pt x="152568" y="0"/>
                </a:lnTo>
                <a:lnTo>
                  <a:pt x="152568" y="346253"/>
                </a:lnTo>
                <a:lnTo>
                  <a:pt x="548053" y="346253"/>
                </a:lnTo>
                <a:lnTo>
                  <a:pt x="548053" y="0"/>
                </a:lnTo>
                <a:lnTo>
                  <a:pt x="700621" y="0"/>
                </a:lnTo>
                <a:lnTo>
                  <a:pt x="700621" y="869960"/>
                </a:lnTo>
                <a:lnTo>
                  <a:pt x="548053" y="869960"/>
                </a:lnTo>
                <a:lnTo>
                  <a:pt x="548053" y="477721"/>
                </a:lnTo>
                <a:lnTo>
                  <a:pt x="152568" y="477721"/>
                </a:lnTo>
                <a:lnTo>
                  <a:pt x="152568" y="869960"/>
                </a:lnTo>
                <a:lnTo>
                  <a:pt x="0" y="869960"/>
                </a:lnTo>
                <a:close/>
              </a:path>
            </a:pathLst>
          </a:custGeom>
          <a:solidFill>
            <a:schemeClr val="tx1"/>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306" name="PlaceHolder 2"/>
          <p:cNvSpPr>
            <a:spLocks noGrp="1"/>
          </p:cNvSpPr>
          <p:nvPr>
            <p:ph type="title"/>
          </p:nvPr>
        </p:nvSpPr>
        <p:spPr>
          <a:xfrm>
            <a:off x="450720" y="1670760"/>
            <a:ext cx="5146200" cy="2079000"/>
          </a:xfrm>
          <a:prstGeom prst="rect">
            <a:avLst/>
          </a:prstGeom>
          <a:noFill/>
          <a:ln w="0">
            <a:noFill/>
          </a:ln>
        </p:spPr>
        <p:txBody>
          <a:bodyPr lIns="0" tIns="0" rIns="0" bIns="0" anchor="t">
            <a:noAutofit/>
          </a:bodyPr>
          <a:lstStyle/>
          <a:p>
            <a:pPr indent="0">
              <a:lnSpc>
                <a:spcPct val="85000"/>
              </a:lnSpc>
              <a:buNone/>
            </a:pPr>
            <a:r>
              <a:rPr lang="nl-NL" sz="4000" b="0" u="none" strike="noStrike" spc="-23">
                <a:solidFill>
                  <a:schemeClr val="dk1"/>
                </a:solidFill>
                <a:effectLst/>
                <a:uFillTx/>
                <a:latin typeface="Arial"/>
              </a:rPr>
              <a:t>Hier is ruimte voor </a:t>
            </a:r>
            <a:br>
              <a:rPr sz="4000"/>
            </a:br>
            <a:r>
              <a:rPr lang="nl-NL" sz="4000" b="0" u="none" strike="noStrike" spc="-23">
                <a:solidFill>
                  <a:schemeClr val="dk1"/>
                </a:solidFill>
                <a:effectLst/>
                <a:uFillTx/>
                <a:latin typeface="Arial"/>
              </a:rPr>
              <a:t>een langere titel </a:t>
            </a:r>
            <a:br>
              <a:rPr sz="4000"/>
            </a:br>
            <a:r>
              <a:rPr lang="nl-NL" sz="4000" b="0" u="none" strike="noStrike" spc="-23">
                <a:solidFill>
                  <a:schemeClr val="dk1"/>
                </a:solidFill>
                <a:effectLst/>
                <a:uFillTx/>
                <a:latin typeface="Arial"/>
              </a:rPr>
              <a:t>over drie regels</a:t>
            </a:r>
            <a:endParaRPr lang="en-US" sz="4000" b="0" u="none" strike="noStrike">
              <a:solidFill>
                <a:schemeClr val="dk1"/>
              </a:solidFill>
              <a:effectLst/>
              <a:uFillTx/>
              <a:latin typeface="Arial"/>
            </a:endParaRPr>
          </a:p>
        </p:txBody>
      </p:sp>
      <p:sp>
        <p:nvSpPr>
          <p:cNvPr id="307" name="PlaceHolder 3"/>
          <p:cNvSpPr>
            <a:spLocks noGrp="1"/>
          </p:cNvSpPr>
          <p:nvPr>
            <p:ph type="body"/>
          </p:nvPr>
        </p:nvSpPr>
        <p:spPr>
          <a:xfrm>
            <a:off x="450720" y="4062600"/>
            <a:ext cx="5146560" cy="627120"/>
          </a:xfrm>
          <a:prstGeom prst="rect">
            <a:avLst/>
          </a:prstGeom>
          <a:noFill/>
          <a:ln w="0">
            <a:noFill/>
          </a:ln>
        </p:spPr>
        <p:txBody>
          <a:bodyPr lIns="0" tIns="0" rIns="0" bIns="0" anchor="b">
            <a:noAutofit/>
          </a:bodyPr>
          <a:lstStyle/>
          <a:p>
            <a:pPr indent="0">
              <a:lnSpc>
                <a:spcPct val="85000"/>
              </a:lnSpc>
              <a:buNone/>
            </a:pPr>
            <a:r>
              <a:rPr lang="en-US" sz="2190" b="0" u="none" strike="noStrike">
                <a:solidFill>
                  <a:schemeClr val="lt1"/>
                </a:solidFill>
                <a:effectLst/>
                <a:uFillTx/>
                <a:latin typeface="Arial"/>
              </a:rPr>
              <a:t>Hier is ruimte </a:t>
            </a:r>
            <a:br>
              <a:rPr sz="2190"/>
            </a:br>
            <a:r>
              <a:rPr lang="en-US" sz="2190" b="0" u="none" strike="noStrike">
                <a:solidFill>
                  <a:schemeClr val="lt1"/>
                </a:solidFill>
                <a:effectLst/>
                <a:uFillTx/>
                <a:latin typeface="Arial"/>
              </a:rPr>
              <a:t>voor een ondertitel</a:t>
            </a:r>
            <a:endParaRPr lang="en-US" sz="2190" b="0" u="none" strike="noStrike">
              <a:solidFill>
                <a:schemeClr val="dk1"/>
              </a:solidFill>
              <a:effectLst/>
              <a:uFillTx/>
              <a:latin typeface="Arial"/>
            </a:endParaRPr>
          </a:p>
        </p:txBody>
      </p:sp>
      <p:sp>
        <p:nvSpPr>
          <p:cNvPr id="308" name="PlaceHolder 4"/>
          <p:cNvSpPr>
            <a:spLocks noGrp="1"/>
          </p:cNvSpPr>
          <p:nvPr>
            <p:ph type="body"/>
          </p:nvPr>
        </p:nvSpPr>
        <p:spPr>
          <a:xfrm>
            <a:off x="3797280" y="443520"/>
            <a:ext cx="1649880" cy="115200"/>
          </a:xfrm>
          <a:prstGeom prst="rect">
            <a:avLst/>
          </a:prstGeom>
          <a:noFill/>
          <a:ln w="0">
            <a:noFill/>
          </a:ln>
        </p:spPr>
        <p:txBody>
          <a:bodyPr lIns="0" tIns="0" rIns="0" bIns="0" anchor="t">
            <a:noAutofit/>
          </a:bodyPr>
          <a:lstStyle/>
          <a:p>
            <a:pPr indent="0" algn="r">
              <a:lnSpc>
                <a:spcPct val="100000"/>
              </a:lnSpc>
              <a:buNone/>
            </a:pPr>
            <a:r>
              <a:rPr lang="nl-NL" sz="730" b="1" u="none" strike="noStrike">
                <a:solidFill>
                  <a:schemeClr val="dk1"/>
                </a:solidFill>
                <a:effectLst/>
                <a:uFillTx/>
                <a:latin typeface="Arial"/>
              </a:rPr>
              <a:t>Kenniscentrum</a:t>
            </a:r>
            <a:endParaRPr lang="en-US" sz="730" b="0" u="none" strike="noStrike">
              <a:solidFill>
                <a:schemeClr val="dk1"/>
              </a:solidFill>
              <a:effectLst/>
              <a:uFillTx/>
              <a:latin typeface="Arial"/>
            </a:endParaRPr>
          </a:p>
        </p:txBody>
      </p:sp>
      <p:sp>
        <p:nvSpPr>
          <p:cNvPr id="309" name="PlaceHolder 5"/>
          <p:cNvSpPr>
            <a:spLocks noGrp="1"/>
          </p:cNvSpPr>
          <p:nvPr>
            <p:ph type="body"/>
          </p:nvPr>
        </p:nvSpPr>
        <p:spPr>
          <a:xfrm>
            <a:off x="3797280" y="555840"/>
            <a:ext cx="1649880" cy="115200"/>
          </a:xfrm>
          <a:prstGeom prst="rect">
            <a:avLst/>
          </a:prstGeom>
          <a:noFill/>
          <a:ln w="0">
            <a:noFill/>
          </a:ln>
        </p:spPr>
        <p:txBody>
          <a:bodyPr lIns="0" tIns="0" rIns="0" bIns="0" anchor="t">
            <a:noAutofit/>
          </a:bodyPr>
          <a:lstStyle/>
          <a:p>
            <a:pPr marL="415800" indent="0" algn="r">
              <a:lnSpc>
                <a:spcPct val="100000"/>
              </a:lnSpc>
              <a:buNone/>
            </a:pPr>
            <a:r>
              <a:rPr lang="nl-NL" sz="730" b="0" u="none" strike="noStrike">
                <a:solidFill>
                  <a:srgbClr val="FFFFFF"/>
                </a:solidFill>
                <a:effectLst/>
                <a:uFillTx/>
                <a:latin typeface="Arial"/>
              </a:rPr>
              <a:t>Kunst &amp; Samenleving</a:t>
            </a:r>
            <a:endParaRPr lang="en-US" sz="730" b="0" u="none" strike="noStrike">
              <a:solidFill>
                <a:schemeClr val="dk1"/>
              </a:solidFill>
              <a:effectLst/>
              <a:uFillTx/>
              <a:latin typeface="Arial"/>
            </a:endParaRPr>
          </a:p>
        </p:txBody>
      </p:sp>
      <p:sp>
        <p:nvSpPr>
          <p:cNvPr id="310" name="PlaceHolder 6"/>
          <p:cNvSpPr>
            <a:spLocks noGrp="1"/>
          </p:cNvSpPr>
          <p:nvPr>
            <p:ph type="body"/>
          </p:nvPr>
        </p:nvSpPr>
        <p:spPr>
          <a:xfrm>
            <a:off x="5590080" y="458280"/>
            <a:ext cx="4320" cy="196200"/>
          </a:xfrm>
          <a:prstGeom prst="rect">
            <a:avLst/>
          </a:prstGeom>
          <a:solidFill>
            <a:srgbClr val="000000"/>
          </a:solidFill>
          <a:ln w="0">
            <a:noFill/>
          </a:ln>
        </p:spPr>
        <p:txBody>
          <a:bodyPr lIns="0" tIns="0" rIns="0" bIns="0" anchor="t">
            <a:noAutofit/>
          </a:bodyPr>
          <a:lstStyle/>
          <a:p>
            <a:pPr indent="0">
              <a:lnSpc>
                <a:spcPct val="100000"/>
              </a:lnSpc>
              <a:buNone/>
            </a:pPr>
            <a:r>
              <a:rPr lang="nl-NL" sz="370" b="0" u="none" strike="noStrike">
                <a:solidFill>
                  <a:schemeClr val="dk1"/>
                </a:solidFill>
                <a:effectLst/>
                <a:uFillTx/>
                <a:latin typeface="Arial"/>
              </a:rPr>
              <a:t> </a:t>
            </a:r>
            <a:endParaRPr lang="en-US" sz="370" b="0" u="none" strike="noStrike">
              <a:solidFill>
                <a:schemeClr val="dk1"/>
              </a:solidFill>
              <a:effectLst/>
              <a:uFillTx/>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groen - titleslide - small img right">
    <p:bg>
      <p:bgPr>
        <a:solidFill>
          <a:schemeClr val="accent6"/>
        </a:solidFill>
        <a:effectLst/>
      </p:bgPr>
    </p:bg>
    <p:spTree>
      <p:nvGrpSpPr>
        <p:cNvPr id="1" name=""/>
        <p:cNvGrpSpPr/>
        <p:nvPr/>
      </p:nvGrpSpPr>
      <p:grpSpPr>
        <a:xfrm>
          <a:off x="0" y="0"/>
          <a:ext cx="0" cy="0"/>
          <a:chOff x="0" y="0"/>
          <a:chExt cx="0" cy="0"/>
        </a:xfrm>
      </p:grpSpPr>
      <p:sp>
        <p:nvSpPr>
          <p:cNvPr id="311" name="PlaceHolder 1"/>
          <p:cNvSpPr>
            <a:spLocks noGrp="1"/>
          </p:cNvSpPr>
          <p:nvPr>
            <p:ph type="body"/>
          </p:nvPr>
        </p:nvSpPr>
        <p:spPr>
          <a:xfrm>
            <a:off x="6111360" y="0"/>
            <a:ext cx="303516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312" name="Vrije vorm: vorm 13"/>
          <p:cNvSpPr/>
          <p:nvPr/>
        </p:nvSpPr>
        <p:spPr>
          <a:xfrm>
            <a:off x="463680" y="361800"/>
            <a:ext cx="392400" cy="393480"/>
          </a:xfrm>
          <a:custGeom>
            <a:avLst/>
            <a:gdLst>
              <a:gd name="textAreaLeft" fmla="*/ 0 w 392400"/>
              <a:gd name="textAreaRight" fmla="*/ 392760 w 392400"/>
              <a:gd name="textAreaTop" fmla="*/ 0 h 393480"/>
              <a:gd name="textAreaBottom" fmla="*/ 393840 h 393480"/>
              <a:gd name="GluePoint1X" fmla="*/ 868878 w 1738838"/>
              <a:gd name="GluePoint1Y" fmla="*/ 1143175 h 1746413"/>
              <a:gd name="GluePoint2X" fmla="*/ 1636044 w 1738838"/>
              <a:gd name="GluePoint2Y" fmla="*/ 1298448 h 1746413"/>
              <a:gd name="GluePoint3X" fmla="*/ 1402324 w 1738838"/>
              <a:gd name="GluePoint3Y" fmla="*/ 1567876 h 1746413"/>
              <a:gd name="GluePoint4X" fmla="*/ 868878 w 1738838"/>
              <a:gd name="GluePoint4Y" fmla="*/ 1143175 h 1746413"/>
              <a:gd name="GluePoint5X" fmla="*/ 3246 w 1738838"/>
              <a:gd name="GluePoint5Y" fmla="*/ 947867 h 1746413"/>
              <a:gd name="GluePoint6X" fmla="*/ 47069 w 1738838"/>
              <a:gd name="GluePoint6Y" fmla="*/ 957605 h 1746413"/>
              <a:gd name="GluePoint7X" fmla="*/ 1096106 w 1738838"/>
              <a:gd name="GluePoint7Y" fmla="*/ 1717739 h 1746413"/>
              <a:gd name="GluePoint8X" fmla="*/ 873206 w 1738838"/>
              <a:gd name="GluePoint8Y" fmla="*/ 1746413 h 1746413"/>
              <a:gd name="GluePoint9X" fmla="*/ 3246 w 1738838"/>
              <a:gd name="GluePoint9Y" fmla="*/ 947867 h 1746413"/>
              <a:gd name="GluePoint10X" fmla="*/ 1625224 w 1738838"/>
              <a:gd name="GluePoint10Y" fmla="*/ 429569 h 1746413"/>
              <a:gd name="GluePoint11X" fmla="*/ 1738838 w 1738838"/>
              <a:gd name="GluePoint11Y" fmla="*/ 759050 h 1746413"/>
              <a:gd name="GluePoint12X" fmla="*/ 1124780 w 1738838"/>
              <a:gd name="GluePoint12Y" fmla="*/ 1050119 h 1746413"/>
              <a:gd name="GluePoint13X" fmla="*/ 474474 w 1738838"/>
              <a:gd name="GluePoint13Y" fmla="*/ 984115 h 1746413"/>
              <a:gd name="GluePoint14X" fmla="*/ 1625224 w 1738838"/>
              <a:gd name="GluePoint14Y" fmla="*/ 429569 h 1746413"/>
              <a:gd name="GluePoint15X" fmla="*/ 873206 w 1738838"/>
              <a:gd name="GluePoint15Y" fmla="*/ 0 h 1746413"/>
              <a:gd name="GluePoint16X" fmla="*/ 1422342 w 1738838"/>
              <a:gd name="GluePoint16Y" fmla="*/ 193144 h 1746413"/>
              <a:gd name="GluePoint17X" fmla="*/ 1280053 w 1738838"/>
              <a:gd name="GluePoint17Y" fmla="*/ 286200 h 1746413"/>
              <a:gd name="GluePoint18X" fmla="*/ 982492 w 1738838"/>
              <a:gd name="GluePoint18Y" fmla="*/ 113614 h 1746413"/>
              <a:gd name="GluePoint19X" fmla="*/ 502067 w 1738838"/>
              <a:gd name="GluePoint19Y" fmla="*/ 134173 h 1746413"/>
              <a:gd name="GluePoint20X" fmla="*/ 543725 w 1738838"/>
              <a:gd name="GluePoint20Y" fmla="*/ 185029 h 1746413"/>
              <a:gd name="GluePoint21X" fmla="*/ 624878 w 1738838"/>
              <a:gd name="GluePoint21Y" fmla="*/ 175291 h 1746413"/>
              <a:gd name="GluePoint22X" fmla="*/ 901880 w 1738838"/>
              <a:gd name="GluePoint22Y" fmla="*/ 253197 h 1746413"/>
              <a:gd name="GluePoint23X" fmla="*/ 1012789 w 1738838"/>
              <a:gd name="GluePoint23Y" fmla="*/ 473393 h 1746413"/>
              <a:gd name="GluePoint24X" fmla="*/ 869419 w 1738838"/>
              <a:gd name="GluePoint24Y" fmla="*/ 615681 h 1746413"/>
              <a:gd name="GluePoint25X" fmla="*/ 674652 w 1738838"/>
              <a:gd name="GluePoint25Y" fmla="*/ 537774 h 1746413"/>
              <a:gd name="GluePoint26X" fmla="*/ 253197 w 1738838"/>
              <a:gd name="GluePoint26Y" fmla="*/ 596745 h 1746413"/>
              <a:gd name="GluePoint27X" fmla="*/ 325694 w 1738838"/>
              <a:gd name="GluePoint27Y" fmla="*/ 643814 h 1746413"/>
              <a:gd name="GluePoint28X" fmla="*/ 542102 w 1738838"/>
              <a:gd name="GluePoint28Y" fmla="*/ 644896 h 1746413"/>
              <a:gd name="GluePoint29X" fmla="*/ 645978 w 1738838"/>
              <a:gd name="GluePoint29Y" fmla="*/ 750395 h 1746413"/>
              <a:gd name="GluePoint30X" fmla="*/ 300807 w 1738838"/>
              <a:gd name="GluePoint30Y" fmla="*/ 882404 h 1746413"/>
              <a:gd name="GluePoint31X" fmla="*/ 0 w 1738838"/>
              <a:gd name="GluePoint31Y" fmla="*/ 875912 h 1746413"/>
              <a:gd name="GluePoint32X" fmla="*/ 0 w 1738838"/>
              <a:gd name="GluePoint32Y" fmla="*/ 873206 h 1746413"/>
              <a:gd name="GluePoint33X" fmla="*/ 873206 w 1738838"/>
              <a:gd name="GluePoint33Y" fmla="*/ 0 h 17464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Lst>
            <a:rect l="textAreaLeft" t="textAreaTop" r="textAreaRight" b="textAreaBottom"/>
            <a:pathLst>
              <a:path w="1738838" h="1746413">
                <a:moveTo>
                  <a:pt x="868878" y="1143175"/>
                </a:moveTo>
                <a:cubicBezTo>
                  <a:pt x="1132355" y="1171849"/>
                  <a:pt x="1397454" y="1217295"/>
                  <a:pt x="1636044" y="1298448"/>
                </a:cubicBezTo>
                <a:cubicBezTo>
                  <a:pt x="1577073" y="1403406"/>
                  <a:pt x="1497543" y="1495379"/>
                  <a:pt x="1402324" y="1567876"/>
                </a:cubicBezTo>
                <a:cubicBezTo>
                  <a:pt x="1072301" y="1289791"/>
                  <a:pt x="868878" y="1143175"/>
                  <a:pt x="868878" y="1143175"/>
                </a:cubicBezTo>
                <a:close/>
                <a:moveTo>
                  <a:pt x="3246" y="947867"/>
                </a:moveTo>
                <a:cubicBezTo>
                  <a:pt x="18395" y="950572"/>
                  <a:pt x="33002" y="953818"/>
                  <a:pt x="47069" y="957605"/>
                </a:cubicBezTo>
                <a:cubicBezTo>
                  <a:pt x="522625" y="1092860"/>
                  <a:pt x="890519" y="1424506"/>
                  <a:pt x="1096106" y="1717739"/>
                </a:cubicBezTo>
                <a:cubicBezTo>
                  <a:pt x="1024692" y="1736133"/>
                  <a:pt x="950031" y="1746413"/>
                  <a:pt x="873206" y="1746413"/>
                </a:cubicBezTo>
                <a:cubicBezTo>
                  <a:pt x="416044" y="1746413"/>
                  <a:pt x="41117" y="1395291"/>
                  <a:pt x="3246" y="947867"/>
                </a:cubicBezTo>
                <a:close/>
                <a:moveTo>
                  <a:pt x="1625224" y="429569"/>
                </a:moveTo>
                <a:cubicBezTo>
                  <a:pt x="1683654" y="528576"/>
                  <a:pt x="1723148" y="640026"/>
                  <a:pt x="1738838" y="759050"/>
                </a:cubicBezTo>
                <a:cubicBezTo>
                  <a:pt x="1646323" y="843990"/>
                  <a:pt x="1402864" y="1016035"/>
                  <a:pt x="1124780" y="1050119"/>
                </a:cubicBezTo>
                <a:cubicBezTo>
                  <a:pt x="816399" y="1087991"/>
                  <a:pt x="474474" y="984115"/>
                  <a:pt x="474474" y="984115"/>
                </a:cubicBezTo>
                <a:cubicBezTo>
                  <a:pt x="755263" y="960310"/>
                  <a:pt x="1153995" y="892682"/>
                  <a:pt x="1625224" y="429569"/>
                </a:cubicBezTo>
                <a:close/>
                <a:moveTo>
                  <a:pt x="873206" y="0"/>
                </a:moveTo>
                <a:cubicBezTo>
                  <a:pt x="1080958" y="0"/>
                  <a:pt x="1271397" y="72497"/>
                  <a:pt x="1422342" y="193144"/>
                </a:cubicBezTo>
                <a:cubicBezTo>
                  <a:pt x="1372027" y="222900"/>
                  <a:pt x="1325499" y="256444"/>
                  <a:pt x="1280053" y="286200"/>
                </a:cubicBezTo>
                <a:cubicBezTo>
                  <a:pt x="1199982" y="219654"/>
                  <a:pt x="1092860" y="149863"/>
                  <a:pt x="982492" y="113614"/>
                </a:cubicBezTo>
                <a:cubicBezTo>
                  <a:pt x="822350" y="62217"/>
                  <a:pt x="622714" y="67086"/>
                  <a:pt x="502067" y="134173"/>
                </a:cubicBezTo>
                <a:lnTo>
                  <a:pt x="543725" y="185029"/>
                </a:lnTo>
                <a:lnTo>
                  <a:pt x="624878" y="175291"/>
                </a:lnTo>
                <a:cubicBezTo>
                  <a:pt x="729836" y="166093"/>
                  <a:pt x="826138" y="194767"/>
                  <a:pt x="901880" y="253197"/>
                </a:cubicBezTo>
                <a:cubicBezTo>
                  <a:pt x="996018" y="312710"/>
                  <a:pt x="1052284" y="398191"/>
                  <a:pt x="1012789" y="473393"/>
                </a:cubicBezTo>
                <a:cubicBezTo>
                  <a:pt x="982492" y="525872"/>
                  <a:pt x="938129" y="579433"/>
                  <a:pt x="869419" y="615681"/>
                </a:cubicBezTo>
                <a:cubicBezTo>
                  <a:pt x="807202" y="584302"/>
                  <a:pt x="744985" y="552923"/>
                  <a:pt x="674652" y="537774"/>
                </a:cubicBezTo>
                <a:cubicBezTo>
                  <a:pt x="506395" y="493951"/>
                  <a:pt x="367353" y="541020"/>
                  <a:pt x="253197" y="596745"/>
                </a:cubicBezTo>
                <a:cubicBezTo>
                  <a:pt x="269428" y="614599"/>
                  <a:pt x="298643" y="633535"/>
                  <a:pt x="325694" y="643814"/>
                </a:cubicBezTo>
                <a:cubicBezTo>
                  <a:pt x="385747" y="627583"/>
                  <a:pt x="473393" y="623255"/>
                  <a:pt x="542102" y="644896"/>
                </a:cubicBezTo>
                <a:cubicBezTo>
                  <a:pt x="596745" y="669783"/>
                  <a:pt x="649765" y="706031"/>
                  <a:pt x="645978" y="750395"/>
                </a:cubicBezTo>
                <a:cubicBezTo>
                  <a:pt x="607566" y="852648"/>
                  <a:pt x="445259" y="878076"/>
                  <a:pt x="300807" y="882404"/>
                </a:cubicBezTo>
                <a:cubicBezTo>
                  <a:pt x="205047" y="886191"/>
                  <a:pt x="101712" y="879699"/>
                  <a:pt x="0" y="875912"/>
                </a:cubicBezTo>
                <a:cubicBezTo>
                  <a:pt x="0" y="874830"/>
                  <a:pt x="0" y="874289"/>
                  <a:pt x="0" y="873206"/>
                </a:cubicBezTo>
                <a:cubicBezTo>
                  <a:pt x="0" y="391158"/>
                  <a:pt x="391157" y="0"/>
                  <a:pt x="873206" y="0"/>
                </a:cubicBezTo>
                <a:close/>
              </a:path>
            </a:pathLst>
          </a:custGeom>
          <a:solidFill>
            <a:schemeClr val="tx2"/>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313" name="Vrije vorm: vorm 14"/>
          <p:cNvSpPr/>
          <p:nvPr/>
        </p:nvSpPr>
        <p:spPr>
          <a:xfrm>
            <a:off x="923760" y="461880"/>
            <a:ext cx="761400" cy="199800"/>
          </a:xfrm>
          <a:custGeom>
            <a:avLst/>
            <a:gdLst>
              <a:gd name="textAreaLeft" fmla="*/ 0 w 761400"/>
              <a:gd name="textAreaRight" fmla="*/ 761760 w 761400"/>
              <a:gd name="textAreaTop" fmla="*/ 0 h 199800"/>
              <a:gd name="textAreaBottom" fmla="*/ 200160 h 199800"/>
              <a:gd name="GluePoint1X" fmla="*/ 1238936 w 3373761"/>
              <a:gd name="GluePoint1Y" fmla="*/ 554546 h 887274"/>
              <a:gd name="GluePoint2X" fmla="*/ 1238936 w 3373761"/>
              <a:gd name="GluePoint2Y" fmla="*/ 554802 h 887274"/>
              <a:gd name="GluePoint3X" fmla="*/ 1204175 w 3373761"/>
              <a:gd name="GluePoint3Y" fmla="*/ 571250 h 887274"/>
              <a:gd name="GluePoint4X" fmla="*/ 1161570 w 3373761"/>
              <a:gd name="GluePoint4Y" fmla="*/ 579433 h 887274"/>
              <a:gd name="GluePoint5X" fmla="*/ 1069055 w 3373761"/>
              <a:gd name="GluePoint5Y" fmla="*/ 592418 h 887274"/>
              <a:gd name="GluePoint6X" fmla="*/ 1026315 w 3373761"/>
              <a:gd name="GluePoint6Y" fmla="*/ 602697 h 887274"/>
              <a:gd name="GluePoint7X" fmla="*/ 989526 w 3373761"/>
              <a:gd name="GluePoint7Y" fmla="*/ 621092 h 887274"/>
              <a:gd name="GluePoint8X" fmla="*/ 964639 w 3373761"/>
              <a:gd name="GluePoint8Y" fmla="*/ 651389 h 887274"/>
              <a:gd name="GluePoint9X" fmla="*/ 955441 w 3373761"/>
              <a:gd name="GluePoint9Y" fmla="*/ 696835 h 887274"/>
              <a:gd name="GluePoint10X" fmla="*/ 968967 w 3373761"/>
              <a:gd name="GluePoint10Y" fmla="*/ 735788 h 887274"/>
              <a:gd name="GluePoint11X" fmla="*/ 1001428 w 3373761"/>
              <a:gd name="GluePoint11Y" fmla="*/ 760675 h 887274"/>
              <a:gd name="GluePoint12X" fmla="*/ 1043086 w 3373761"/>
              <a:gd name="GluePoint12Y" fmla="*/ 773659 h 887274"/>
              <a:gd name="GluePoint13X" fmla="*/ 1083663 w 3373761"/>
              <a:gd name="GluePoint13Y" fmla="*/ 777447 h 887274"/>
              <a:gd name="GluePoint14X" fmla="*/ 1133437 w 3373761"/>
              <a:gd name="GluePoint14Y" fmla="*/ 771495 h 887274"/>
              <a:gd name="GluePoint15X" fmla="*/ 1183752 w 3373761"/>
              <a:gd name="GluePoint15Y" fmla="*/ 750937 h 887274"/>
              <a:gd name="GluePoint16X" fmla="*/ 1223246 w 3373761"/>
              <a:gd name="GluePoint16Y" fmla="*/ 713606 h 887274"/>
              <a:gd name="GluePoint17X" fmla="*/ 1238936 w 3373761"/>
              <a:gd name="GluePoint17Y" fmla="*/ 658422 h 887274"/>
              <a:gd name="GluePoint18X" fmla="*/ 1238936 w 3373761"/>
              <a:gd name="GluePoint18Y" fmla="*/ 554802 h 887274"/>
              <a:gd name="GluePoint19X" fmla="*/ 1239477 w 3373761"/>
              <a:gd name="GluePoint19Y" fmla="*/ 554546 h 887274"/>
              <a:gd name="GluePoint20X" fmla="*/ 3072993 w 3373761"/>
              <a:gd name="GluePoint20Y" fmla="*/ 332187 h 887274"/>
              <a:gd name="GluePoint21X" fmla="*/ 3006448 w 3373761"/>
              <a:gd name="GluePoint21Y" fmla="*/ 345172 h 887274"/>
              <a:gd name="GluePoint22X" fmla="*/ 2955051 w 3373761"/>
              <a:gd name="GluePoint22Y" fmla="*/ 380338 h 887274"/>
              <a:gd name="GluePoint23X" fmla="*/ 2920967 w 3373761"/>
              <a:gd name="GluePoint23Y" fmla="*/ 433358 h 887274"/>
              <a:gd name="GluePoint24X" fmla="*/ 2906900 w 3373761"/>
              <a:gd name="GluePoint24Y" fmla="*/ 499362 h 887274"/>
              <a:gd name="GluePoint25X" fmla="*/ 3231512 w 3373761"/>
              <a:gd name="GluePoint25Y" fmla="*/ 499362 h 887274"/>
              <a:gd name="GluePoint26X" fmla="*/ 3217446 w 3373761"/>
              <a:gd name="GluePoint26Y" fmla="*/ 436063 h 887274"/>
              <a:gd name="GluePoint27X" fmla="*/ 3185525 w 3373761"/>
              <a:gd name="GluePoint27Y" fmla="*/ 383043 h 887274"/>
              <a:gd name="GluePoint28X" fmla="*/ 3136833 w 3373761"/>
              <a:gd name="GluePoint28Y" fmla="*/ 346254 h 887274"/>
              <a:gd name="GluePoint29X" fmla="*/ 3072993 w 3373761"/>
              <a:gd name="GluePoint29Y" fmla="*/ 332187 h 887274"/>
              <a:gd name="GluePoint30X" fmla="*/ 2180851 w 3373761"/>
              <a:gd name="GluePoint30Y" fmla="*/ 240213 h 887274"/>
              <a:gd name="GluePoint31X" fmla="*/ 2692115 w 3373761"/>
              <a:gd name="GluePoint31Y" fmla="*/ 240213 h 887274"/>
              <a:gd name="GluePoint32X" fmla="*/ 2692115 w 3373761"/>
              <a:gd name="GluePoint32Y" fmla="*/ 337597 h 887274"/>
              <a:gd name="GluePoint33X" fmla="*/ 2331796 w 3373761"/>
              <a:gd name="GluePoint33Y" fmla="*/ 760133 h 887274"/>
              <a:gd name="GluePoint34X" fmla="*/ 2710510 w 3373761"/>
              <a:gd name="GluePoint34Y" fmla="*/ 760133 h 887274"/>
              <a:gd name="GluePoint35X" fmla="*/ 2710510 w 3373761"/>
              <a:gd name="GluePoint35Y" fmla="*/ 869960 h 887274"/>
              <a:gd name="GluePoint36X" fmla="*/ 2156505 w 3373761"/>
              <a:gd name="GluePoint36Y" fmla="*/ 869960 h 887274"/>
              <a:gd name="GluePoint37X" fmla="*/ 2156505 w 3373761"/>
              <a:gd name="GluePoint37Y" fmla="*/ 772577 h 887274"/>
              <a:gd name="GluePoint38X" fmla="*/ 2504922 w 3373761"/>
              <a:gd name="GluePoint38Y" fmla="*/ 349499 h 887274"/>
              <a:gd name="GluePoint39X" fmla="*/ 2180851 w 3373761"/>
              <a:gd name="GluePoint39Y" fmla="*/ 349499 h 887274"/>
              <a:gd name="GluePoint40X" fmla="*/ 1123699 w 3373761"/>
              <a:gd name="GluePoint40Y" fmla="*/ 223442 h 887274"/>
              <a:gd name="GluePoint41X" fmla="*/ 1215131 w 3373761"/>
              <a:gd name="GluePoint41Y" fmla="*/ 233180 h 887274"/>
              <a:gd name="GluePoint42X" fmla="*/ 1296284 w 3373761"/>
              <a:gd name="GluePoint42Y" fmla="*/ 265101 h 887274"/>
              <a:gd name="GluePoint43X" fmla="*/ 1354173 w 3373761"/>
              <a:gd name="GluePoint43Y" fmla="*/ 321908 h 887274"/>
              <a:gd name="GluePoint44X" fmla="*/ 1376355 w 3373761"/>
              <a:gd name="GluePoint44Y" fmla="*/ 406307 h 887274"/>
              <a:gd name="GluePoint45X" fmla="*/ 1376355 w 3373761"/>
              <a:gd name="GluePoint45Y" fmla="*/ 729837 h 887274"/>
              <a:gd name="GluePoint46X" fmla="*/ 1378519 w 3373761"/>
              <a:gd name="GluePoint46Y" fmla="*/ 729837 h 887274"/>
              <a:gd name="GluePoint47X" fmla="*/ 1385011 w 3373761"/>
              <a:gd name="GluePoint47Y" fmla="*/ 766626 h 887274"/>
              <a:gd name="GluePoint48X" fmla="*/ 1410980 w 3373761"/>
              <a:gd name="GluePoint48Y" fmla="*/ 777447 h 887274"/>
              <a:gd name="GluePoint49X" fmla="*/ 1425588 w 3373761"/>
              <a:gd name="GluePoint49Y" fmla="*/ 777447 h 887274"/>
              <a:gd name="GluePoint50X" fmla="*/ 1445064 w 3373761"/>
              <a:gd name="GluePoint50Y" fmla="*/ 775283 h 887274"/>
              <a:gd name="GluePoint51X" fmla="*/ 1445064 w 3373761"/>
              <a:gd name="GluePoint51Y" fmla="*/ 871584 h 887274"/>
              <a:gd name="GluePoint52X" fmla="*/ 1426129 w 3373761"/>
              <a:gd name="GluePoint52Y" fmla="*/ 876994 h 887274"/>
              <a:gd name="GluePoint53X" fmla="*/ 1402324 w 3373761"/>
              <a:gd name="GluePoint53Y" fmla="*/ 882405 h 887274"/>
              <a:gd name="GluePoint54X" fmla="*/ 1377978 w 3373761"/>
              <a:gd name="GluePoint54Y" fmla="*/ 886192 h 887274"/>
              <a:gd name="GluePoint55X" fmla="*/ 1357419 w 3373761"/>
              <a:gd name="GluePoint55Y" fmla="*/ 887274 h 887274"/>
              <a:gd name="GluePoint56X" fmla="*/ 1286545 w 3373761"/>
              <a:gd name="GluePoint56Y" fmla="*/ 869961 h 887274"/>
              <a:gd name="GluePoint57X" fmla="*/ 1249756 w 3373761"/>
              <a:gd name="GluePoint57Y" fmla="*/ 810449 h 887274"/>
              <a:gd name="GluePoint58X" fmla="*/ 1148044 w 3373761"/>
              <a:gd name="GluePoint58Y" fmla="*/ 868879 h 887274"/>
              <a:gd name="GluePoint59X" fmla="*/ 1031725 w 3373761"/>
              <a:gd name="GluePoint59Y" fmla="*/ 887274 h 887274"/>
              <a:gd name="GluePoint60X" fmla="*/ 950031 w 3373761"/>
              <a:gd name="GluePoint60Y" fmla="*/ 875912 h 887274"/>
              <a:gd name="GluePoint61X" fmla="*/ 881322 w 3373761"/>
              <a:gd name="GluePoint61Y" fmla="*/ 841828 h 887274"/>
              <a:gd name="GluePoint62X" fmla="*/ 833712 w 3373761"/>
              <a:gd name="GluePoint62Y" fmla="*/ 784480 h 887274"/>
              <a:gd name="GluePoint63X" fmla="*/ 815858 w 3373761"/>
              <a:gd name="GluePoint63Y" fmla="*/ 703327 h 887274"/>
              <a:gd name="GluePoint64X" fmla="*/ 836958 w 3373761"/>
              <a:gd name="GluePoint64Y" fmla="*/ 608107 h 887274"/>
              <a:gd name="GluePoint65X" fmla="*/ 893224 w 3373761"/>
              <a:gd name="GluePoint65Y" fmla="*/ 550759 h 887274"/>
              <a:gd name="GluePoint66X" fmla="*/ 971131 w 3373761"/>
              <a:gd name="GluePoint66Y" fmla="*/ 521003 h 887274"/>
              <a:gd name="GluePoint67X" fmla="*/ 1058235 w 3373761"/>
              <a:gd name="GluePoint67Y" fmla="*/ 506937 h 887274"/>
              <a:gd name="GluePoint68X" fmla="*/ 1130191 w 3373761"/>
              <a:gd name="GluePoint68Y" fmla="*/ 496657 h 887274"/>
              <a:gd name="GluePoint69X" fmla="*/ 1190244 w 3373761"/>
              <a:gd name="GluePoint69Y" fmla="*/ 486378 h 887274"/>
              <a:gd name="GluePoint70X" fmla="*/ 1231903 w 3373761"/>
              <a:gd name="GluePoint70Y" fmla="*/ 463655 h 887274"/>
              <a:gd name="GluePoint71X" fmla="*/ 1247051 w 3373761"/>
              <a:gd name="GluePoint71Y" fmla="*/ 418209 h 887274"/>
              <a:gd name="GluePoint72X" fmla="*/ 1234066 w 3373761"/>
              <a:gd name="GluePoint72Y" fmla="*/ 374387 h 887274"/>
              <a:gd name="GluePoint73X" fmla="*/ 1202146 w 3373761"/>
              <a:gd name="GluePoint73Y" fmla="*/ 348418 h 887274"/>
              <a:gd name="GluePoint74X" fmla="*/ 1159947 w 3373761"/>
              <a:gd name="GluePoint74Y" fmla="*/ 335974 h 887274"/>
              <a:gd name="GluePoint75X" fmla="*/ 1116124 w 3373761"/>
              <a:gd name="GluePoint75Y" fmla="*/ 332728 h 887274"/>
              <a:gd name="GluePoint76X" fmla="*/ 1019823 w 3373761"/>
              <a:gd name="GluePoint76Y" fmla="*/ 357074 h 887274"/>
              <a:gd name="GluePoint77X" fmla="*/ 977082 w 3373761"/>
              <a:gd name="GluePoint77Y" fmla="*/ 432817 h 887274"/>
              <a:gd name="GluePoint78X" fmla="*/ 838040 w 3373761"/>
              <a:gd name="GluePoint78Y" fmla="*/ 432817 h 887274"/>
              <a:gd name="GluePoint79X" fmla="*/ 867255 w 3373761"/>
              <a:gd name="GluePoint79Y" fmla="*/ 331646 h 887274"/>
              <a:gd name="GluePoint80X" fmla="*/ 932177 w 3373761"/>
              <a:gd name="GluePoint80Y" fmla="*/ 267265 h 887274"/>
              <a:gd name="GluePoint81X" fmla="*/ 1021446 w 3373761"/>
              <a:gd name="GluePoint81Y" fmla="*/ 233180 h 887274"/>
              <a:gd name="GluePoint82X" fmla="*/ 1123699 w 3373761"/>
              <a:gd name="GluePoint82Y" fmla="*/ 223442 h 887274"/>
              <a:gd name="GluePoint83X" fmla="*/ 3074075 w 3373761"/>
              <a:gd name="GluePoint83Y" fmla="*/ 222901 h 887274"/>
              <a:gd name="GluePoint84X" fmla="*/ 3207166 w 3373761"/>
              <a:gd name="GluePoint84Y" fmla="*/ 253739 h 887274"/>
              <a:gd name="GluePoint85X" fmla="*/ 3305091 w 3373761"/>
              <a:gd name="GluePoint85Y" fmla="*/ 335974 h 887274"/>
              <a:gd name="GluePoint86X" fmla="*/ 3361898 w 3373761"/>
              <a:gd name="GluePoint86Y" fmla="*/ 453376 h 887274"/>
              <a:gd name="GluePoint87X" fmla="*/ 3371095 w 3373761"/>
              <a:gd name="GluePoint87Y" fmla="*/ 590254 h 887274"/>
              <a:gd name="GluePoint88X" fmla="*/ 2907982 w 3373761"/>
              <a:gd name="GluePoint88Y" fmla="*/ 590254 h 887274"/>
              <a:gd name="GluePoint89X" fmla="*/ 2907982 w 3373761"/>
              <a:gd name="GluePoint89Y" fmla="*/ 590795 h 887274"/>
              <a:gd name="GluePoint90X" fmla="*/ 2918262 w 3373761"/>
              <a:gd name="GluePoint90Y" fmla="*/ 661668 h 887274"/>
              <a:gd name="GluePoint91X" fmla="*/ 2949099 w 3373761"/>
              <a:gd name="GluePoint91Y" fmla="*/ 721181 h 887274"/>
              <a:gd name="GluePoint92X" fmla="*/ 3001578 w 3373761"/>
              <a:gd name="GluePoint92Y" fmla="*/ 761757 h 887274"/>
              <a:gd name="GluePoint93X" fmla="*/ 3077321 w 3373761"/>
              <a:gd name="GluePoint93Y" fmla="*/ 776906 h 887274"/>
              <a:gd name="GluePoint94X" fmla="*/ 3175246 w 3373761"/>
              <a:gd name="GluePoint94Y" fmla="*/ 750937 h 887274"/>
              <a:gd name="GluePoint95X" fmla="*/ 3230430 w 3373761"/>
              <a:gd name="GluePoint95Y" fmla="*/ 672489 h 887274"/>
              <a:gd name="GluePoint96X" fmla="*/ 3361898 w 3373761"/>
              <a:gd name="GluePoint96Y" fmla="*/ 672489 h 887274"/>
              <a:gd name="GluePoint97X" fmla="*/ 3324027 w 3373761"/>
              <a:gd name="GluePoint97Y" fmla="*/ 763921 h 887274"/>
              <a:gd name="GluePoint98X" fmla="*/ 3259645 w 3373761"/>
              <a:gd name="GluePoint98Y" fmla="*/ 831549 h 887274"/>
              <a:gd name="GluePoint99X" fmla="*/ 3175246 w 3373761"/>
              <a:gd name="GluePoint99Y" fmla="*/ 873207 h 887274"/>
              <a:gd name="GluePoint100X" fmla="*/ 3077321 w 3373761"/>
              <a:gd name="GluePoint100Y" fmla="*/ 887274 h 887274"/>
              <a:gd name="GluePoint101X" fmla="*/ 2945853 w 3373761"/>
              <a:gd name="GluePoint101Y" fmla="*/ 862928 h 887274"/>
              <a:gd name="GluePoint102X" fmla="*/ 2849011 w 3373761"/>
              <a:gd name="GluePoint102Y" fmla="*/ 794759 h 887274"/>
              <a:gd name="GluePoint103X" fmla="*/ 2789498 w 3373761"/>
              <a:gd name="GluePoint103Y" fmla="*/ 689801 h 887274"/>
              <a:gd name="GluePoint104X" fmla="*/ 2769481 w 3373761"/>
              <a:gd name="GluePoint104Y" fmla="*/ 555628 h 887274"/>
              <a:gd name="GluePoint105X" fmla="*/ 2790581 w 3373761"/>
              <a:gd name="GluePoint105Y" fmla="*/ 428489 h 887274"/>
              <a:gd name="GluePoint106X" fmla="*/ 2851716 w 3373761"/>
              <a:gd name="GluePoint106Y" fmla="*/ 322449 h 887274"/>
              <a:gd name="GluePoint107X" fmla="*/ 2947476 w 3373761"/>
              <a:gd name="GluePoint107Y" fmla="*/ 249952 h 887274"/>
              <a:gd name="GluePoint108X" fmla="*/ 3074075 w 3373761"/>
              <a:gd name="GluePoint108Y" fmla="*/ 222901 h 887274"/>
              <a:gd name="GluePoint109X" fmla="*/ 1845419 w 3373761"/>
              <a:gd name="GluePoint109Y" fmla="*/ 222901 h 887274"/>
              <a:gd name="GluePoint110X" fmla="*/ 2008807 w 3373761"/>
              <a:gd name="GluePoint110Y" fmla="*/ 276462 h 887274"/>
              <a:gd name="GluePoint111X" fmla="*/ 2068319 w 3373761"/>
              <a:gd name="GluePoint111Y" fmla="*/ 437145 h 887274"/>
              <a:gd name="GluePoint112X" fmla="*/ 2068319 w 3373761"/>
              <a:gd name="GluePoint112Y" fmla="*/ 869420 h 887274"/>
              <a:gd name="GluePoint113X" fmla="*/ 1929277 w 3373761"/>
              <a:gd name="GluePoint113Y" fmla="*/ 869420 h 887274"/>
              <a:gd name="GluePoint114X" fmla="*/ 1929277 w 3373761"/>
              <a:gd name="GluePoint114Y" fmla="*/ 473934 h 887274"/>
              <a:gd name="GluePoint115X" fmla="*/ 1897357 w 3373761"/>
              <a:gd name="GluePoint115Y" fmla="*/ 366271 h 887274"/>
              <a:gd name="GluePoint116X" fmla="*/ 1805925 w 3373761"/>
              <a:gd name="GluePoint116Y" fmla="*/ 332728 h 887274"/>
              <a:gd name="GluePoint117X" fmla="*/ 1742625 w 3373761"/>
              <a:gd name="GluePoint117Y" fmla="*/ 345713 h 887274"/>
              <a:gd name="GluePoint118X" fmla="*/ 1695016 w 3373761"/>
              <a:gd name="GluePoint118Y" fmla="*/ 380879 h 887274"/>
              <a:gd name="GluePoint119X" fmla="*/ 1664719 w 3373761"/>
              <a:gd name="GluePoint119Y" fmla="*/ 433899 h 887274"/>
              <a:gd name="GluePoint120X" fmla="*/ 1653898 w 3373761"/>
              <a:gd name="GluePoint120Y" fmla="*/ 498280 h 887274"/>
              <a:gd name="GluePoint121X" fmla="*/ 1653898 w 3373761"/>
              <a:gd name="GluePoint121Y" fmla="*/ 869961 h 887274"/>
              <a:gd name="GluePoint122X" fmla="*/ 1514856 w 3373761"/>
              <a:gd name="GluePoint122Y" fmla="*/ 869961 h 887274"/>
              <a:gd name="GluePoint123X" fmla="*/ 1514856 w 3373761"/>
              <a:gd name="GluePoint123Y" fmla="*/ 240214 h 887274"/>
              <a:gd name="GluePoint124X" fmla="*/ 1515938 w 3373761"/>
              <a:gd name="GluePoint124Y" fmla="*/ 240214 h 887274"/>
              <a:gd name="GluePoint125X" fmla="*/ 1647406 w 3373761"/>
              <a:gd name="GluePoint125Y" fmla="*/ 240214 h 887274"/>
              <a:gd name="GluePoint126X" fmla="*/ 1647406 w 3373761"/>
              <a:gd name="GluePoint126Y" fmla="*/ 332728 h 887274"/>
              <a:gd name="GluePoint127X" fmla="*/ 1649570 w 3373761"/>
              <a:gd name="GluePoint127Y" fmla="*/ 334892 h 887274"/>
              <a:gd name="GluePoint128X" fmla="*/ 1732346 w 3373761"/>
              <a:gd name="GluePoint128Y" fmla="*/ 252657 h 887274"/>
              <a:gd name="GluePoint129X" fmla="*/ 1845419 w 3373761"/>
              <a:gd name="GluePoint129Y" fmla="*/ 222901 h 887274"/>
              <a:gd name="GluePoint130X" fmla="*/ 0 w 3373761"/>
              <a:gd name="GluePoint130Y" fmla="*/ 0 h 887274"/>
              <a:gd name="GluePoint131X" fmla="*/ 152568 w 3373761"/>
              <a:gd name="GluePoint131Y" fmla="*/ 0 h 887274"/>
              <a:gd name="GluePoint132X" fmla="*/ 152568 w 3373761"/>
              <a:gd name="GluePoint132Y" fmla="*/ 346253 h 887274"/>
              <a:gd name="GluePoint133X" fmla="*/ 548053 w 3373761"/>
              <a:gd name="GluePoint133Y" fmla="*/ 346253 h 887274"/>
              <a:gd name="GluePoint134X" fmla="*/ 548053 w 3373761"/>
              <a:gd name="GluePoint134Y" fmla="*/ 0 h 887274"/>
              <a:gd name="GluePoint135X" fmla="*/ 700621 w 3373761"/>
              <a:gd name="GluePoint135Y" fmla="*/ 0 h 887274"/>
              <a:gd name="GluePoint136X" fmla="*/ 700621 w 3373761"/>
              <a:gd name="GluePoint136Y" fmla="*/ 869960 h 887274"/>
              <a:gd name="GluePoint137X" fmla="*/ 548053 w 3373761"/>
              <a:gd name="GluePoint137Y" fmla="*/ 869960 h 887274"/>
              <a:gd name="GluePoint138X" fmla="*/ 548053 w 3373761"/>
              <a:gd name="GluePoint138Y" fmla="*/ 477721 h 887274"/>
              <a:gd name="GluePoint139X" fmla="*/ 152568 w 3373761"/>
              <a:gd name="GluePoint139Y" fmla="*/ 477721 h 887274"/>
              <a:gd name="GluePoint140X" fmla="*/ 152568 w 3373761"/>
              <a:gd name="GluePoint140Y" fmla="*/ 869960 h 887274"/>
              <a:gd name="GluePoint141X" fmla="*/ 0 w 3373761"/>
              <a:gd name="GluePoint141Y" fmla="*/ 869960 h 887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 ang="0">
                <a:pos x="GluePoint78X" y="GluePoint78Y"/>
              </a:cxn>
              <a:cxn ang="0">
                <a:pos x="GluePoint79X" y="GluePoint79Y"/>
              </a:cxn>
              <a:cxn ang="0">
                <a:pos x="GluePoint80X" y="GluePoint80Y"/>
              </a:cxn>
              <a:cxn ang="0">
                <a:pos x="GluePoint81X" y="GluePoint81Y"/>
              </a:cxn>
              <a:cxn ang="0">
                <a:pos x="GluePoint82X" y="GluePoint82Y"/>
              </a:cxn>
              <a:cxn ang="0">
                <a:pos x="GluePoint83X" y="GluePoint83Y"/>
              </a:cxn>
              <a:cxn ang="0">
                <a:pos x="GluePoint84X" y="GluePoint84Y"/>
              </a:cxn>
              <a:cxn ang="0">
                <a:pos x="GluePoint85X" y="GluePoint85Y"/>
              </a:cxn>
              <a:cxn ang="0">
                <a:pos x="GluePoint86X" y="GluePoint86Y"/>
              </a:cxn>
              <a:cxn ang="0">
                <a:pos x="GluePoint87X" y="GluePoint87Y"/>
              </a:cxn>
              <a:cxn ang="0">
                <a:pos x="GluePoint88X" y="GluePoint88Y"/>
              </a:cxn>
              <a:cxn ang="0">
                <a:pos x="GluePoint89X" y="GluePoint89Y"/>
              </a:cxn>
              <a:cxn ang="0">
                <a:pos x="GluePoint90X" y="GluePoint90Y"/>
              </a:cxn>
              <a:cxn ang="0">
                <a:pos x="GluePoint91X" y="GluePoint91Y"/>
              </a:cxn>
              <a:cxn ang="0">
                <a:pos x="GluePoint92X" y="GluePoint92Y"/>
              </a:cxn>
              <a:cxn ang="0">
                <a:pos x="GluePoint93X" y="GluePoint93Y"/>
              </a:cxn>
              <a:cxn ang="0">
                <a:pos x="GluePoint94X" y="GluePoint94Y"/>
              </a:cxn>
              <a:cxn ang="0">
                <a:pos x="GluePoint95X" y="GluePoint95Y"/>
              </a:cxn>
              <a:cxn ang="0">
                <a:pos x="GluePoint96X" y="GluePoint96Y"/>
              </a:cxn>
              <a:cxn ang="0">
                <a:pos x="GluePoint97X" y="GluePoint97Y"/>
              </a:cxn>
              <a:cxn ang="0">
                <a:pos x="GluePoint98X" y="GluePoint98Y"/>
              </a:cxn>
              <a:cxn ang="0">
                <a:pos x="GluePoint99X" y="GluePoint99Y"/>
              </a:cxn>
              <a:cxn ang="0">
                <a:pos x="GluePoint100X" y="GluePoint100Y"/>
              </a:cxn>
              <a:cxn ang="0">
                <a:pos x="GluePoint101X" y="GluePoint101Y"/>
              </a:cxn>
              <a:cxn ang="0">
                <a:pos x="GluePoint102X" y="GluePoint102Y"/>
              </a:cxn>
              <a:cxn ang="0">
                <a:pos x="GluePoint103X" y="GluePoint103Y"/>
              </a:cxn>
              <a:cxn ang="0">
                <a:pos x="GluePoint104X" y="GluePoint104Y"/>
              </a:cxn>
              <a:cxn ang="0">
                <a:pos x="GluePoint105X" y="GluePoint105Y"/>
              </a:cxn>
              <a:cxn ang="0">
                <a:pos x="GluePoint106X" y="GluePoint106Y"/>
              </a:cxn>
              <a:cxn ang="0">
                <a:pos x="GluePoint107X" y="GluePoint107Y"/>
              </a:cxn>
              <a:cxn ang="0">
                <a:pos x="GluePoint108X" y="GluePoint108Y"/>
              </a:cxn>
              <a:cxn ang="0">
                <a:pos x="GluePoint109X" y="GluePoint109Y"/>
              </a:cxn>
              <a:cxn ang="0">
                <a:pos x="GluePoint110X" y="GluePoint110Y"/>
              </a:cxn>
              <a:cxn ang="0">
                <a:pos x="GluePoint111X" y="GluePoint111Y"/>
              </a:cxn>
              <a:cxn ang="0">
                <a:pos x="GluePoint112X" y="GluePoint112Y"/>
              </a:cxn>
              <a:cxn ang="0">
                <a:pos x="GluePoint113X" y="GluePoint113Y"/>
              </a:cxn>
              <a:cxn ang="0">
                <a:pos x="GluePoint114X" y="GluePoint114Y"/>
              </a:cxn>
              <a:cxn ang="0">
                <a:pos x="GluePoint115X" y="GluePoint115Y"/>
              </a:cxn>
              <a:cxn ang="0">
                <a:pos x="GluePoint116X" y="GluePoint116Y"/>
              </a:cxn>
              <a:cxn ang="0">
                <a:pos x="GluePoint117X" y="GluePoint117Y"/>
              </a:cxn>
              <a:cxn ang="0">
                <a:pos x="GluePoint118X" y="GluePoint118Y"/>
              </a:cxn>
              <a:cxn ang="0">
                <a:pos x="GluePoint119X" y="GluePoint119Y"/>
              </a:cxn>
              <a:cxn ang="0">
                <a:pos x="GluePoint120X" y="GluePoint120Y"/>
              </a:cxn>
              <a:cxn ang="0">
                <a:pos x="GluePoint121X" y="GluePoint121Y"/>
              </a:cxn>
              <a:cxn ang="0">
                <a:pos x="GluePoint122X" y="GluePoint122Y"/>
              </a:cxn>
              <a:cxn ang="0">
                <a:pos x="GluePoint123X" y="GluePoint123Y"/>
              </a:cxn>
              <a:cxn ang="0">
                <a:pos x="GluePoint124X" y="GluePoint124Y"/>
              </a:cxn>
              <a:cxn ang="0">
                <a:pos x="GluePoint125X" y="GluePoint125Y"/>
              </a:cxn>
              <a:cxn ang="0">
                <a:pos x="GluePoint126X" y="GluePoint126Y"/>
              </a:cxn>
              <a:cxn ang="0">
                <a:pos x="GluePoint127X" y="GluePoint127Y"/>
              </a:cxn>
              <a:cxn ang="0">
                <a:pos x="GluePoint128X" y="GluePoint128Y"/>
              </a:cxn>
              <a:cxn ang="0">
                <a:pos x="GluePoint129X" y="GluePoint129Y"/>
              </a:cxn>
              <a:cxn ang="0">
                <a:pos x="GluePoint130X" y="GluePoint130Y"/>
              </a:cxn>
              <a:cxn ang="0">
                <a:pos x="GluePoint131X" y="GluePoint131Y"/>
              </a:cxn>
              <a:cxn ang="0">
                <a:pos x="GluePoint132X" y="GluePoint132Y"/>
              </a:cxn>
              <a:cxn ang="0">
                <a:pos x="GluePoint133X" y="GluePoint133Y"/>
              </a:cxn>
              <a:cxn ang="0">
                <a:pos x="GluePoint134X" y="GluePoint134Y"/>
              </a:cxn>
              <a:cxn ang="0">
                <a:pos x="GluePoint135X" y="GluePoint135Y"/>
              </a:cxn>
              <a:cxn ang="0">
                <a:pos x="GluePoint136X" y="GluePoint136Y"/>
              </a:cxn>
              <a:cxn ang="0">
                <a:pos x="GluePoint137X" y="GluePoint137Y"/>
              </a:cxn>
              <a:cxn ang="0">
                <a:pos x="GluePoint138X" y="GluePoint138Y"/>
              </a:cxn>
              <a:cxn ang="0">
                <a:pos x="GluePoint139X" y="GluePoint139Y"/>
              </a:cxn>
              <a:cxn ang="0">
                <a:pos x="GluePoint140X" y="GluePoint140Y"/>
              </a:cxn>
              <a:cxn ang="0">
                <a:pos x="GluePoint141X" y="GluePoint141Y"/>
              </a:cxn>
            </a:cxnLst>
            <a:rect l="textAreaLeft" t="textAreaTop" r="textAreaRight" b="textAreaBottom"/>
            <a:pathLst>
              <a:path w="3373761" h="887274">
                <a:moveTo>
                  <a:pt x="1238936" y="554546"/>
                </a:moveTo>
                <a:lnTo>
                  <a:pt x="1238936" y="554802"/>
                </a:lnTo>
                <a:lnTo>
                  <a:pt x="1204175" y="571250"/>
                </a:lnTo>
                <a:cubicBezTo>
                  <a:pt x="1191191" y="575376"/>
                  <a:pt x="1176989" y="578081"/>
                  <a:pt x="1161570" y="579433"/>
                </a:cubicBezTo>
                <a:cubicBezTo>
                  <a:pt x="1130732" y="582138"/>
                  <a:pt x="1099894" y="586467"/>
                  <a:pt x="1069055" y="592418"/>
                </a:cubicBezTo>
                <a:cubicBezTo>
                  <a:pt x="1054448" y="595123"/>
                  <a:pt x="1040381" y="598369"/>
                  <a:pt x="1026315" y="602697"/>
                </a:cubicBezTo>
                <a:cubicBezTo>
                  <a:pt x="1012248" y="607025"/>
                  <a:pt x="1000346" y="613518"/>
                  <a:pt x="989526" y="621092"/>
                </a:cubicBezTo>
                <a:cubicBezTo>
                  <a:pt x="978705" y="628666"/>
                  <a:pt x="970590" y="638945"/>
                  <a:pt x="964639" y="651389"/>
                </a:cubicBezTo>
                <a:cubicBezTo>
                  <a:pt x="958687" y="663832"/>
                  <a:pt x="955441" y="678981"/>
                  <a:pt x="955441" y="696835"/>
                </a:cubicBezTo>
                <a:cubicBezTo>
                  <a:pt x="955441" y="712524"/>
                  <a:pt x="959770" y="725509"/>
                  <a:pt x="968967" y="735788"/>
                </a:cubicBezTo>
                <a:cubicBezTo>
                  <a:pt x="977623" y="746608"/>
                  <a:pt x="988444" y="754724"/>
                  <a:pt x="1001428" y="760675"/>
                </a:cubicBezTo>
                <a:cubicBezTo>
                  <a:pt x="1013872" y="766626"/>
                  <a:pt x="1027938" y="770954"/>
                  <a:pt x="1043086" y="773659"/>
                </a:cubicBezTo>
                <a:cubicBezTo>
                  <a:pt x="1058235" y="776365"/>
                  <a:pt x="1071760" y="777447"/>
                  <a:pt x="1083663" y="777447"/>
                </a:cubicBezTo>
                <a:cubicBezTo>
                  <a:pt x="1098811" y="777447"/>
                  <a:pt x="1115583" y="775283"/>
                  <a:pt x="1133437" y="771495"/>
                </a:cubicBezTo>
                <a:cubicBezTo>
                  <a:pt x="1151290" y="767708"/>
                  <a:pt x="1168062" y="760675"/>
                  <a:pt x="1183752" y="750937"/>
                </a:cubicBezTo>
                <a:cubicBezTo>
                  <a:pt x="1199441" y="741198"/>
                  <a:pt x="1212967" y="728755"/>
                  <a:pt x="1223246" y="713606"/>
                </a:cubicBezTo>
                <a:cubicBezTo>
                  <a:pt x="1233526" y="698458"/>
                  <a:pt x="1238936" y="680063"/>
                  <a:pt x="1238936" y="658422"/>
                </a:cubicBezTo>
                <a:lnTo>
                  <a:pt x="1238936" y="554802"/>
                </a:lnTo>
                <a:lnTo>
                  <a:pt x="1239477" y="554546"/>
                </a:lnTo>
                <a:close/>
                <a:moveTo>
                  <a:pt x="3072993" y="332187"/>
                </a:moveTo>
                <a:cubicBezTo>
                  <a:pt x="3048647" y="332187"/>
                  <a:pt x="3026466" y="336515"/>
                  <a:pt x="3006448" y="345172"/>
                </a:cubicBezTo>
                <a:cubicBezTo>
                  <a:pt x="2986430" y="353828"/>
                  <a:pt x="2969658" y="365730"/>
                  <a:pt x="2955051" y="380338"/>
                </a:cubicBezTo>
                <a:cubicBezTo>
                  <a:pt x="2940984" y="395486"/>
                  <a:pt x="2929623" y="412799"/>
                  <a:pt x="2920967" y="433358"/>
                </a:cubicBezTo>
                <a:cubicBezTo>
                  <a:pt x="2912310" y="453917"/>
                  <a:pt x="2907982" y="475557"/>
                  <a:pt x="2906900" y="499362"/>
                </a:cubicBezTo>
                <a:lnTo>
                  <a:pt x="3231512" y="499362"/>
                </a:lnTo>
                <a:cubicBezTo>
                  <a:pt x="3229889" y="477721"/>
                  <a:pt x="3225020" y="456081"/>
                  <a:pt x="3217446" y="436063"/>
                </a:cubicBezTo>
                <a:cubicBezTo>
                  <a:pt x="3209871" y="416045"/>
                  <a:pt x="3199051" y="398192"/>
                  <a:pt x="3185525" y="383043"/>
                </a:cubicBezTo>
                <a:cubicBezTo>
                  <a:pt x="3172000" y="367894"/>
                  <a:pt x="3155769" y="355992"/>
                  <a:pt x="3136833" y="346254"/>
                </a:cubicBezTo>
                <a:cubicBezTo>
                  <a:pt x="3117898" y="337056"/>
                  <a:pt x="3096257" y="332187"/>
                  <a:pt x="3072993" y="332187"/>
                </a:cubicBezTo>
                <a:close/>
                <a:moveTo>
                  <a:pt x="2180851" y="240213"/>
                </a:moveTo>
                <a:lnTo>
                  <a:pt x="2692115" y="240213"/>
                </a:lnTo>
                <a:lnTo>
                  <a:pt x="2692115" y="337597"/>
                </a:lnTo>
                <a:lnTo>
                  <a:pt x="2331796" y="760133"/>
                </a:lnTo>
                <a:lnTo>
                  <a:pt x="2710510" y="760133"/>
                </a:lnTo>
                <a:lnTo>
                  <a:pt x="2710510" y="869960"/>
                </a:lnTo>
                <a:lnTo>
                  <a:pt x="2156505" y="869960"/>
                </a:lnTo>
                <a:lnTo>
                  <a:pt x="2156505" y="772577"/>
                </a:lnTo>
                <a:lnTo>
                  <a:pt x="2504922" y="349499"/>
                </a:lnTo>
                <a:lnTo>
                  <a:pt x="2180851" y="349499"/>
                </a:lnTo>
                <a:close/>
                <a:moveTo>
                  <a:pt x="1123699" y="223442"/>
                </a:moveTo>
                <a:cubicBezTo>
                  <a:pt x="1154537" y="223442"/>
                  <a:pt x="1184834" y="226688"/>
                  <a:pt x="1215131" y="233180"/>
                </a:cubicBezTo>
                <a:cubicBezTo>
                  <a:pt x="1244887" y="239673"/>
                  <a:pt x="1271938" y="250493"/>
                  <a:pt x="1296284" y="265101"/>
                </a:cubicBezTo>
                <a:cubicBezTo>
                  <a:pt x="1320089" y="279708"/>
                  <a:pt x="1339565" y="298644"/>
                  <a:pt x="1354173" y="321908"/>
                </a:cubicBezTo>
                <a:cubicBezTo>
                  <a:pt x="1368781" y="345172"/>
                  <a:pt x="1376355" y="373305"/>
                  <a:pt x="1376355" y="406307"/>
                </a:cubicBezTo>
                <a:lnTo>
                  <a:pt x="1376355" y="729837"/>
                </a:lnTo>
                <a:lnTo>
                  <a:pt x="1378519" y="729837"/>
                </a:lnTo>
                <a:cubicBezTo>
                  <a:pt x="1378519" y="747150"/>
                  <a:pt x="1380683" y="759052"/>
                  <a:pt x="1385011" y="766626"/>
                </a:cubicBezTo>
                <a:cubicBezTo>
                  <a:pt x="1389339" y="773659"/>
                  <a:pt x="1397996" y="777447"/>
                  <a:pt x="1410980" y="777447"/>
                </a:cubicBezTo>
                <a:lnTo>
                  <a:pt x="1425588" y="777447"/>
                </a:lnTo>
                <a:cubicBezTo>
                  <a:pt x="1431539" y="777447"/>
                  <a:pt x="1438031" y="776906"/>
                  <a:pt x="1445064" y="775283"/>
                </a:cubicBezTo>
                <a:lnTo>
                  <a:pt x="1445064" y="871584"/>
                </a:lnTo>
                <a:cubicBezTo>
                  <a:pt x="1440195" y="873207"/>
                  <a:pt x="1433703" y="874830"/>
                  <a:pt x="1426129" y="876994"/>
                </a:cubicBezTo>
                <a:cubicBezTo>
                  <a:pt x="1418554" y="879158"/>
                  <a:pt x="1410439" y="880781"/>
                  <a:pt x="1402324" y="882405"/>
                </a:cubicBezTo>
                <a:cubicBezTo>
                  <a:pt x="1394209" y="884028"/>
                  <a:pt x="1386093" y="885110"/>
                  <a:pt x="1377978" y="886192"/>
                </a:cubicBezTo>
                <a:cubicBezTo>
                  <a:pt x="1369863" y="887274"/>
                  <a:pt x="1362829" y="887274"/>
                  <a:pt x="1357419" y="887274"/>
                </a:cubicBezTo>
                <a:cubicBezTo>
                  <a:pt x="1328745" y="887274"/>
                  <a:pt x="1305481" y="881323"/>
                  <a:pt x="1286545" y="869961"/>
                </a:cubicBezTo>
                <a:cubicBezTo>
                  <a:pt x="1267610" y="858600"/>
                  <a:pt x="1255707" y="838582"/>
                  <a:pt x="1249756" y="810449"/>
                </a:cubicBezTo>
                <a:cubicBezTo>
                  <a:pt x="1222164" y="837500"/>
                  <a:pt x="1188080" y="856977"/>
                  <a:pt x="1148044" y="868879"/>
                </a:cubicBezTo>
                <a:cubicBezTo>
                  <a:pt x="1108009" y="880781"/>
                  <a:pt x="1069055" y="887274"/>
                  <a:pt x="1031725" y="887274"/>
                </a:cubicBezTo>
                <a:cubicBezTo>
                  <a:pt x="1003051" y="887274"/>
                  <a:pt x="976000" y="883487"/>
                  <a:pt x="950031" y="875912"/>
                </a:cubicBezTo>
                <a:cubicBezTo>
                  <a:pt x="924062" y="868338"/>
                  <a:pt x="901339" y="856977"/>
                  <a:pt x="881322" y="841828"/>
                </a:cubicBezTo>
                <a:cubicBezTo>
                  <a:pt x="861304" y="826679"/>
                  <a:pt x="845614" y="807744"/>
                  <a:pt x="833712" y="784480"/>
                </a:cubicBezTo>
                <a:cubicBezTo>
                  <a:pt x="821809" y="761216"/>
                  <a:pt x="815858" y="734165"/>
                  <a:pt x="815858" y="703327"/>
                </a:cubicBezTo>
                <a:cubicBezTo>
                  <a:pt x="815858" y="664373"/>
                  <a:pt x="822891" y="632453"/>
                  <a:pt x="836958" y="608107"/>
                </a:cubicBezTo>
                <a:cubicBezTo>
                  <a:pt x="851024" y="583761"/>
                  <a:pt x="869960" y="564826"/>
                  <a:pt x="893224" y="550759"/>
                </a:cubicBezTo>
                <a:cubicBezTo>
                  <a:pt x="916488" y="537234"/>
                  <a:pt x="942457" y="526954"/>
                  <a:pt x="971131" y="521003"/>
                </a:cubicBezTo>
                <a:cubicBezTo>
                  <a:pt x="999805" y="515052"/>
                  <a:pt x="1029020" y="510183"/>
                  <a:pt x="1058235" y="506937"/>
                </a:cubicBezTo>
                <a:cubicBezTo>
                  <a:pt x="1083122" y="502067"/>
                  <a:pt x="1107468" y="498821"/>
                  <a:pt x="1130191" y="496657"/>
                </a:cubicBezTo>
                <a:cubicBezTo>
                  <a:pt x="1152913" y="494493"/>
                  <a:pt x="1172931" y="491247"/>
                  <a:pt x="1190244" y="486378"/>
                </a:cubicBezTo>
                <a:cubicBezTo>
                  <a:pt x="1207557" y="481509"/>
                  <a:pt x="1221623" y="473934"/>
                  <a:pt x="1231903" y="463655"/>
                </a:cubicBezTo>
                <a:cubicBezTo>
                  <a:pt x="1242182" y="453376"/>
                  <a:pt x="1247051" y="438227"/>
                  <a:pt x="1247051" y="418209"/>
                </a:cubicBezTo>
                <a:cubicBezTo>
                  <a:pt x="1247051" y="400356"/>
                  <a:pt x="1242723" y="385748"/>
                  <a:pt x="1234066" y="374387"/>
                </a:cubicBezTo>
                <a:cubicBezTo>
                  <a:pt x="1225410" y="363025"/>
                  <a:pt x="1215131" y="354369"/>
                  <a:pt x="1202146" y="348418"/>
                </a:cubicBezTo>
                <a:cubicBezTo>
                  <a:pt x="1189703" y="342466"/>
                  <a:pt x="1175636" y="338138"/>
                  <a:pt x="1159947" y="335974"/>
                </a:cubicBezTo>
                <a:cubicBezTo>
                  <a:pt x="1144257" y="333810"/>
                  <a:pt x="1129650" y="332728"/>
                  <a:pt x="1116124" y="332728"/>
                </a:cubicBezTo>
                <a:cubicBezTo>
                  <a:pt x="1077171" y="332728"/>
                  <a:pt x="1045251" y="340843"/>
                  <a:pt x="1019823" y="357074"/>
                </a:cubicBezTo>
                <a:cubicBezTo>
                  <a:pt x="994395" y="373305"/>
                  <a:pt x="980328" y="398733"/>
                  <a:pt x="977082" y="432817"/>
                </a:cubicBezTo>
                <a:lnTo>
                  <a:pt x="838040" y="432817"/>
                </a:lnTo>
                <a:cubicBezTo>
                  <a:pt x="840745" y="392240"/>
                  <a:pt x="850483" y="358697"/>
                  <a:pt x="867255" y="331646"/>
                </a:cubicBezTo>
                <a:cubicBezTo>
                  <a:pt x="884568" y="305136"/>
                  <a:pt x="906208" y="283495"/>
                  <a:pt x="932177" y="267265"/>
                </a:cubicBezTo>
                <a:cubicBezTo>
                  <a:pt x="958687" y="251034"/>
                  <a:pt x="988444" y="239673"/>
                  <a:pt x="1021446" y="233180"/>
                </a:cubicBezTo>
                <a:cubicBezTo>
                  <a:pt x="1054448" y="226688"/>
                  <a:pt x="1088532" y="223442"/>
                  <a:pt x="1123699" y="223442"/>
                </a:cubicBezTo>
                <a:close/>
                <a:moveTo>
                  <a:pt x="3074075" y="222901"/>
                </a:moveTo>
                <a:cubicBezTo>
                  <a:pt x="3123849" y="222901"/>
                  <a:pt x="3168212" y="233180"/>
                  <a:pt x="3207166" y="253739"/>
                </a:cubicBezTo>
                <a:cubicBezTo>
                  <a:pt x="3246660" y="274298"/>
                  <a:pt x="3279122" y="301890"/>
                  <a:pt x="3305091" y="335974"/>
                </a:cubicBezTo>
                <a:cubicBezTo>
                  <a:pt x="3331060" y="370059"/>
                  <a:pt x="3349995" y="409012"/>
                  <a:pt x="3361898" y="453376"/>
                </a:cubicBezTo>
                <a:cubicBezTo>
                  <a:pt x="3373800" y="497739"/>
                  <a:pt x="3376505" y="543185"/>
                  <a:pt x="3371095" y="590254"/>
                </a:cubicBezTo>
                <a:lnTo>
                  <a:pt x="2907982" y="590254"/>
                </a:lnTo>
                <a:lnTo>
                  <a:pt x="2907982" y="590795"/>
                </a:lnTo>
                <a:cubicBezTo>
                  <a:pt x="2907982" y="615141"/>
                  <a:pt x="2911228" y="638945"/>
                  <a:pt x="2918262" y="661668"/>
                </a:cubicBezTo>
                <a:cubicBezTo>
                  <a:pt x="2925295" y="684391"/>
                  <a:pt x="2935574" y="704409"/>
                  <a:pt x="2949099" y="721181"/>
                </a:cubicBezTo>
                <a:cubicBezTo>
                  <a:pt x="2963166" y="738493"/>
                  <a:pt x="2980479" y="752019"/>
                  <a:pt x="3001578" y="761757"/>
                </a:cubicBezTo>
                <a:cubicBezTo>
                  <a:pt x="3022678" y="772036"/>
                  <a:pt x="3048106" y="776906"/>
                  <a:pt x="3077321" y="776906"/>
                </a:cubicBezTo>
                <a:cubicBezTo>
                  <a:pt x="3117898" y="776906"/>
                  <a:pt x="3150359" y="768249"/>
                  <a:pt x="3175246" y="750937"/>
                </a:cubicBezTo>
                <a:cubicBezTo>
                  <a:pt x="3200133" y="733624"/>
                  <a:pt x="3218528" y="707114"/>
                  <a:pt x="3230430" y="672489"/>
                </a:cubicBezTo>
                <a:lnTo>
                  <a:pt x="3361898" y="672489"/>
                </a:lnTo>
                <a:cubicBezTo>
                  <a:pt x="3354324" y="706573"/>
                  <a:pt x="3341880" y="736870"/>
                  <a:pt x="3324027" y="763921"/>
                </a:cubicBezTo>
                <a:cubicBezTo>
                  <a:pt x="3306173" y="790431"/>
                  <a:pt x="3284532" y="813154"/>
                  <a:pt x="3259645" y="831549"/>
                </a:cubicBezTo>
                <a:cubicBezTo>
                  <a:pt x="3234217" y="849943"/>
                  <a:pt x="3206084" y="863469"/>
                  <a:pt x="3175246" y="873207"/>
                </a:cubicBezTo>
                <a:cubicBezTo>
                  <a:pt x="3143867" y="882405"/>
                  <a:pt x="3111405" y="887274"/>
                  <a:pt x="3077321" y="887274"/>
                </a:cubicBezTo>
                <a:cubicBezTo>
                  <a:pt x="3027547" y="887274"/>
                  <a:pt x="2983725" y="879158"/>
                  <a:pt x="2945853" y="862928"/>
                </a:cubicBezTo>
                <a:cubicBezTo>
                  <a:pt x="2907441" y="846697"/>
                  <a:pt x="2875521" y="823974"/>
                  <a:pt x="2849011" y="794759"/>
                </a:cubicBezTo>
                <a:cubicBezTo>
                  <a:pt x="2822501" y="765544"/>
                  <a:pt x="2802483" y="730378"/>
                  <a:pt x="2789498" y="689801"/>
                </a:cubicBezTo>
                <a:cubicBezTo>
                  <a:pt x="2775973" y="649225"/>
                  <a:pt x="2769481" y="604320"/>
                  <a:pt x="2769481" y="555628"/>
                </a:cubicBezTo>
                <a:cubicBezTo>
                  <a:pt x="2769481" y="510724"/>
                  <a:pt x="2776514" y="468524"/>
                  <a:pt x="2790581" y="428489"/>
                </a:cubicBezTo>
                <a:cubicBezTo>
                  <a:pt x="2804647" y="388453"/>
                  <a:pt x="2825206" y="352746"/>
                  <a:pt x="2851716" y="322449"/>
                </a:cubicBezTo>
                <a:cubicBezTo>
                  <a:pt x="2878226" y="292152"/>
                  <a:pt x="2910146" y="267806"/>
                  <a:pt x="2947476" y="249952"/>
                </a:cubicBezTo>
                <a:cubicBezTo>
                  <a:pt x="2984807" y="232098"/>
                  <a:pt x="3027006" y="222901"/>
                  <a:pt x="3074075" y="222901"/>
                </a:cubicBezTo>
                <a:close/>
                <a:moveTo>
                  <a:pt x="1845419" y="222901"/>
                </a:moveTo>
                <a:cubicBezTo>
                  <a:pt x="1914670" y="222901"/>
                  <a:pt x="1968772" y="240755"/>
                  <a:pt x="2008807" y="276462"/>
                </a:cubicBezTo>
                <a:cubicBezTo>
                  <a:pt x="2048302" y="312169"/>
                  <a:pt x="2068319" y="365730"/>
                  <a:pt x="2068319" y="437145"/>
                </a:cubicBezTo>
                <a:lnTo>
                  <a:pt x="2068319" y="869420"/>
                </a:lnTo>
                <a:lnTo>
                  <a:pt x="1929277" y="869420"/>
                </a:lnTo>
                <a:lnTo>
                  <a:pt x="1929277" y="473934"/>
                </a:lnTo>
                <a:cubicBezTo>
                  <a:pt x="1927654" y="424161"/>
                  <a:pt x="1916834" y="388453"/>
                  <a:pt x="1897357" y="366271"/>
                </a:cubicBezTo>
                <a:cubicBezTo>
                  <a:pt x="1877880" y="344090"/>
                  <a:pt x="1847583" y="332728"/>
                  <a:pt x="1805925" y="332728"/>
                </a:cubicBezTo>
                <a:cubicBezTo>
                  <a:pt x="1782120" y="332728"/>
                  <a:pt x="1761020" y="337056"/>
                  <a:pt x="1742625" y="345713"/>
                </a:cubicBezTo>
                <a:cubicBezTo>
                  <a:pt x="1723690" y="354369"/>
                  <a:pt x="1708000" y="366271"/>
                  <a:pt x="1695016" y="380879"/>
                </a:cubicBezTo>
                <a:cubicBezTo>
                  <a:pt x="1682031" y="396027"/>
                  <a:pt x="1671752" y="413340"/>
                  <a:pt x="1664719" y="433899"/>
                </a:cubicBezTo>
                <a:cubicBezTo>
                  <a:pt x="1657685" y="454458"/>
                  <a:pt x="1653898" y="475557"/>
                  <a:pt x="1653898" y="498280"/>
                </a:cubicBezTo>
                <a:lnTo>
                  <a:pt x="1653898" y="869961"/>
                </a:lnTo>
                <a:lnTo>
                  <a:pt x="1514856" y="869961"/>
                </a:lnTo>
                <a:lnTo>
                  <a:pt x="1514856" y="240214"/>
                </a:lnTo>
                <a:lnTo>
                  <a:pt x="1515938" y="240214"/>
                </a:lnTo>
                <a:lnTo>
                  <a:pt x="1647406" y="240214"/>
                </a:lnTo>
                <a:lnTo>
                  <a:pt x="1647406" y="332728"/>
                </a:lnTo>
                <a:lnTo>
                  <a:pt x="1649570" y="334892"/>
                </a:lnTo>
                <a:cubicBezTo>
                  <a:pt x="1670670" y="300267"/>
                  <a:pt x="1698262" y="272675"/>
                  <a:pt x="1732346" y="252657"/>
                </a:cubicBezTo>
                <a:cubicBezTo>
                  <a:pt x="1766430" y="232639"/>
                  <a:pt x="1804302" y="222901"/>
                  <a:pt x="1845419" y="222901"/>
                </a:cubicBezTo>
                <a:close/>
                <a:moveTo>
                  <a:pt x="0" y="0"/>
                </a:moveTo>
                <a:lnTo>
                  <a:pt x="152568" y="0"/>
                </a:lnTo>
                <a:lnTo>
                  <a:pt x="152568" y="346253"/>
                </a:lnTo>
                <a:lnTo>
                  <a:pt x="548053" y="346253"/>
                </a:lnTo>
                <a:lnTo>
                  <a:pt x="548053" y="0"/>
                </a:lnTo>
                <a:lnTo>
                  <a:pt x="700621" y="0"/>
                </a:lnTo>
                <a:lnTo>
                  <a:pt x="700621" y="869960"/>
                </a:lnTo>
                <a:lnTo>
                  <a:pt x="548053" y="869960"/>
                </a:lnTo>
                <a:lnTo>
                  <a:pt x="548053" y="477721"/>
                </a:lnTo>
                <a:lnTo>
                  <a:pt x="152568" y="477721"/>
                </a:lnTo>
                <a:lnTo>
                  <a:pt x="152568" y="869960"/>
                </a:lnTo>
                <a:lnTo>
                  <a:pt x="0" y="869960"/>
                </a:lnTo>
                <a:close/>
              </a:path>
            </a:pathLst>
          </a:custGeom>
          <a:solidFill>
            <a:schemeClr val="tx1"/>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314" name="PlaceHolder 2"/>
          <p:cNvSpPr>
            <a:spLocks noGrp="1"/>
          </p:cNvSpPr>
          <p:nvPr>
            <p:ph type="title"/>
          </p:nvPr>
        </p:nvSpPr>
        <p:spPr>
          <a:xfrm>
            <a:off x="450720" y="1670760"/>
            <a:ext cx="5146200" cy="2079000"/>
          </a:xfrm>
          <a:prstGeom prst="rect">
            <a:avLst/>
          </a:prstGeom>
          <a:noFill/>
          <a:ln w="0">
            <a:noFill/>
          </a:ln>
        </p:spPr>
        <p:txBody>
          <a:bodyPr lIns="0" tIns="0" rIns="0" bIns="0" anchor="t">
            <a:noAutofit/>
          </a:bodyPr>
          <a:lstStyle/>
          <a:p>
            <a:pPr indent="0">
              <a:lnSpc>
                <a:spcPct val="85000"/>
              </a:lnSpc>
              <a:buNone/>
            </a:pPr>
            <a:r>
              <a:rPr lang="nl-NL" sz="4000" b="0" u="none" strike="noStrike" spc="-23">
                <a:solidFill>
                  <a:schemeClr val="dk1"/>
                </a:solidFill>
                <a:effectLst/>
                <a:uFillTx/>
                <a:latin typeface="Arial"/>
              </a:rPr>
              <a:t>Hier is ruimte voor </a:t>
            </a:r>
            <a:br>
              <a:rPr sz="4000"/>
            </a:br>
            <a:r>
              <a:rPr lang="nl-NL" sz="4000" b="0" u="none" strike="noStrike" spc="-23">
                <a:solidFill>
                  <a:schemeClr val="dk1"/>
                </a:solidFill>
                <a:effectLst/>
                <a:uFillTx/>
                <a:latin typeface="Arial"/>
              </a:rPr>
              <a:t>een langere titel </a:t>
            </a:r>
            <a:br>
              <a:rPr sz="4000"/>
            </a:br>
            <a:r>
              <a:rPr lang="nl-NL" sz="4000" b="0" u="none" strike="noStrike" spc="-23">
                <a:solidFill>
                  <a:schemeClr val="dk1"/>
                </a:solidFill>
                <a:effectLst/>
                <a:uFillTx/>
                <a:latin typeface="Arial"/>
              </a:rPr>
              <a:t>over drie regels</a:t>
            </a:r>
            <a:endParaRPr lang="en-US" sz="4000" b="0" u="none" strike="noStrike">
              <a:solidFill>
                <a:schemeClr val="dk1"/>
              </a:solidFill>
              <a:effectLst/>
              <a:uFillTx/>
              <a:latin typeface="Arial"/>
            </a:endParaRPr>
          </a:p>
        </p:txBody>
      </p:sp>
      <p:sp>
        <p:nvSpPr>
          <p:cNvPr id="315" name="PlaceHolder 3"/>
          <p:cNvSpPr>
            <a:spLocks noGrp="1"/>
          </p:cNvSpPr>
          <p:nvPr>
            <p:ph type="body"/>
          </p:nvPr>
        </p:nvSpPr>
        <p:spPr>
          <a:xfrm>
            <a:off x="450720" y="4062600"/>
            <a:ext cx="5146560" cy="627120"/>
          </a:xfrm>
          <a:prstGeom prst="rect">
            <a:avLst/>
          </a:prstGeom>
          <a:noFill/>
          <a:ln w="0">
            <a:noFill/>
          </a:ln>
        </p:spPr>
        <p:txBody>
          <a:bodyPr lIns="0" tIns="0" rIns="0" bIns="0" anchor="b">
            <a:noAutofit/>
          </a:bodyPr>
          <a:lstStyle/>
          <a:p>
            <a:pPr indent="0">
              <a:lnSpc>
                <a:spcPct val="85000"/>
              </a:lnSpc>
              <a:buNone/>
            </a:pPr>
            <a:r>
              <a:rPr lang="en-US" sz="2190" b="0" u="none" strike="noStrike">
                <a:solidFill>
                  <a:schemeClr val="lt1"/>
                </a:solidFill>
                <a:effectLst/>
                <a:uFillTx/>
                <a:latin typeface="Arial"/>
              </a:rPr>
              <a:t>Hier is ruimte </a:t>
            </a:r>
            <a:br>
              <a:rPr sz="2190"/>
            </a:br>
            <a:r>
              <a:rPr lang="en-US" sz="2190" b="0" u="none" strike="noStrike">
                <a:solidFill>
                  <a:schemeClr val="lt1"/>
                </a:solidFill>
                <a:effectLst/>
                <a:uFillTx/>
                <a:latin typeface="Arial"/>
              </a:rPr>
              <a:t>voor een ondertitel</a:t>
            </a:r>
            <a:endParaRPr lang="en-US" sz="2190" b="0" u="none" strike="noStrike">
              <a:solidFill>
                <a:schemeClr val="dk1"/>
              </a:solidFill>
              <a:effectLst/>
              <a:uFillTx/>
              <a:latin typeface="Arial"/>
            </a:endParaRPr>
          </a:p>
        </p:txBody>
      </p:sp>
      <p:sp>
        <p:nvSpPr>
          <p:cNvPr id="316" name="PlaceHolder 4"/>
          <p:cNvSpPr>
            <a:spLocks noGrp="1"/>
          </p:cNvSpPr>
          <p:nvPr>
            <p:ph type="body"/>
          </p:nvPr>
        </p:nvSpPr>
        <p:spPr>
          <a:xfrm>
            <a:off x="3797280" y="443520"/>
            <a:ext cx="1649880" cy="115200"/>
          </a:xfrm>
          <a:prstGeom prst="rect">
            <a:avLst/>
          </a:prstGeom>
          <a:noFill/>
          <a:ln w="0">
            <a:noFill/>
          </a:ln>
        </p:spPr>
        <p:txBody>
          <a:bodyPr lIns="0" tIns="0" rIns="0" bIns="0" anchor="t">
            <a:noAutofit/>
          </a:bodyPr>
          <a:lstStyle/>
          <a:p>
            <a:pPr indent="0" algn="r">
              <a:lnSpc>
                <a:spcPct val="100000"/>
              </a:lnSpc>
              <a:buNone/>
            </a:pPr>
            <a:r>
              <a:rPr lang="nl-NL" sz="730" b="1" u="none" strike="noStrike">
                <a:solidFill>
                  <a:schemeClr val="dk1"/>
                </a:solidFill>
                <a:effectLst/>
                <a:uFillTx/>
                <a:latin typeface="Arial"/>
              </a:rPr>
              <a:t>Kenniscentrum</a:t>
            </a:r>
            <a:endParaRPr lang="en-US" sz="730" b="0" u="none" strike="noStrike">
              <a:solidFill>
                <a:schemeClr val="dk1"/>
              </a:solidFill>
              <a:effectLst/>
              <a:uFillTx/>
              <a:latin typeface="Arial"/>
            </a:endParaRPr>
          </a:p>
        </p:txBody>
      </p:sp>
      <p:sp>
        <p:nvSpPr>
          <p:cNvPr id="317" name="PlaceHolder 5"/>
          <p:cNvSpPr>
            <a:spLocks noGrp="1"/>
          </p:cNvSpPr>
          <p:nvPr>
            <p:ph type="body"/>
          </p:nvPr>
        </p:nvSpPr>
        <p:spPr>
          <a:xfrm>
            <a:off x="3797280" y="555840"/>
            <a:ext cx="1649880" cy="115200"/>
          </a:xfrm>
          <a:prstGeom prst="rect">
            <a:avLst/>
          </a:prstGeom>
          <a:noFill/>
          <a:ln w="0">
            <a:noFill/>
          </a:ln>
        </p:spPr>
        <p:txBody>
          <a:bodyPr lIns="0" tIns="0" rIns="0" bIns="0" anchor="t">
            <a:noAutofit/>
          </a:bodyPr>
          <a:lstStyle/>
          <a:p>
            <a:pPr marL="415800" indent="0" algn="r">
              <a:lnSpc>
                <a:spcPct val="100000"/>
              </a:lnSpc>
              <a:buNone/>
            </a:pPr>
            <a:r>
              <a:rPr lang="nl-NL" sz="730" b="0" u="none" strike="noStrike">
                <a:solidFill>
                  <a:srgbClr val="FFFFFF"/>
                </a:solidFill>
                <a:effectLst/>
                <a:uFillTx/>
                <a:latin typeface="Arial"/>
              </a:rPr>
              <a:t>Kunst &amp; Samenleving</a:t>
            </a:r>
            <a:endParaRPr lang="en-US" sz="730" b="0" u="none" strike="noStrike">
              <a:solidFill>
                <a:schemeClr val="dk1"/>
              </a:solidFill>
              <a:effectLst/>
              <a:uFillTx/>
              <a:latin typeface="Arial"/>
            </a:endParaRPr>
          </a:p>
        </p:txBody>
      </p:sp>
      <p:sp>
        <p:nvSpPr>
          <p:cNvPr id="318" name="PlaceHolder 6"/>
          <p:cNvSpPr>
            <a:spLocks noGrp="1"/>
          </p:cNvSpPr>
          <p:nvPr>
            <p:ph type="body"/>
          </p:nvPr>
        </p:nvSpPr>
        <p:spPr>
          <a:xfrm>
            <a:off x="5590080" y="458280"/>
            <a:ext cx="4320" cy="196200"/>
          </a:xfrm>
          <a:prstGeom prst="rect">
            <a:avLst/>
          </a:prstGeom>
          <a:solidFill>
            <a:srgbClr val="000000"/>
          </a:solidFill>
          <a:ln w="0">
            <a:noFill/>
          </a:ln>
        </p:spPr>
        <p:txBody>
          <a:bodyPr lIns="0" tIns="0" rIns="0" bIns="0" anchor="t">
            <a:noAutofit/>
          </a:bodyPr>
          <a:lstStyle/>
          <a:p>
            <a:pPr indent="0">
              <a:lnSpc>
                <a:spcPct val="100000"/>
              </a:lnSpc>
              <a:buNone/>
            </a:pPr>
            <a:r>
              <a:rPr lang="nl-NL" sz="370" b="0" u="none" strike="noStrike">
                <a:solidFill>
                  <a:schemeClr val="dk1"/>
                </a:solidFill>
                <a:effectLst/>
                <a:uFillTx/>
                <a:latin typeface="Arial"/>
              </a:rPr>
              <a:t> </a:t>
            </a:r>
            <a:endParaRPr lang="en-US" sz="370" b="0" u="none" strike="noStrike">
              <a:solidFill>
                <a:schemeClr val="dk1"/>
              </a:solidFill>
              <a:effectLst/>
              <a:uFillTx/>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geel - titleslide - small img right">
    <p:bg>
      <p:bgPr>
        <a:solidFill>
          <a:schemeClr val="accent1"/>
        </a:solidFill>
        <a:effectLst/>
      </p:bgPr>
    </p:bg>
    <p:spTree>
      <p:nvGrpSpPr>
        <p:cNvPr id="1" name=""/>
        <p:cNvGrpSpPr/>
        <p:nvPr/>
      </p:nvGrpSpPr>
      <p:grpSpPr>
        <a:xfrm>
          <a:off x="0" y="0"/>
          <a:ext cx="0" cy="0"/>
          <a:chOff x="0" y="0"/>
          <a:chExt cx="0" cy="0"/>
        </a:xfrm>
      </p:grpSpPr>
      <p:sp>
        <p:nvSpPr>
          <p:cNvPr id="319" name="PlaceHolder 1"/>
          <p:cNvSpPr>
            <a:spLocks noGrp="1"/>
          </p:cNvSpPr>
          <p:nvPr>
            <p:ph type="body"/>
          </p:nvPr>
        </p:nvSpPr>
        <p:spPr>
          <a:xfrm>
            <a:off x="6111360" y="0"/>
            <a:ext cx="303516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320" name="Vrije vorm: vorm 13"/>
          <p:cNvSpPr/>
          <p:nvPr/>
        </p:nvSpPr>
        <p:spPr>
          <a:xfrm>
            <a:off x="463680" y="361800"/>
            <a:ext cx="392400" cy="393480"/>
          </a:xfrm>
          <a:custGeom>
            <a:avLst/>
            <a:gdLst>
              <a:gd name="textAreaLeft" fmla="*/ 0 w 392400"/>
              <a:gd name="textAreaRight" fmla="*/ 392760 w 392400"/>
              <a:gd name="textAreaTop" fmla="*/ 0 h 393480"/>
              <a:gd name="textAreaBottom" fmla="*/ 393840 h 393480"/>
              <a:gd name="GluePoint1X" fmla="*/ 868878 w 1738838"/>
              <a:gd name="GluePoint1Y" fmla="*/ 1143175 h 1746413"/>
              <a:gd name="GluePoint2X" fmla="*/ 1636044 w 1738838"/>
              <a:gd name="GluePoint2Y" fmla="*/ 1298448 h 1746413"/>
              <a:gd name="GluePoint3X" fmla="*/ 1402324 w 1738838"/>
              <a:gd name="GluePoint3Y" fmla="*/ 1567876 h 1746413"/>
              <a:gd name="GluePoint4X" fmla="*/ 868878 w 1738838"/>
              <a:gd name="GluePoint4Y" fmla="*/ 1143175 h 1746413"/>
              <a:gd name="GluePoint5X" fmla="*/ 3246 w 1738838"/>
              <a:gd name="GluePoint5Y" fmla="*/ 947867 h 1746413"/>
              <a:gd name="GluePoint6X" fmla="*/ 47069 w 1738838"/>
              <a:gd name="GluePoint6Y" fmla="*/ 957605 h 1746413"/>
              <a:gd name="GluePoint7X" fmla="*/ 1096106 w 1738838"/>
              <a:gd name="GluePoint7Y" fmla="*/ 1717739 h 1746413"/>
              <a:gd name="GluePoint8X" fmla="*/ 873206 w 1738838"/>
              <a:gd name="GluePoint8Y" fmla="*/ 1746413 h 1746413"/>
              <a:gd name="GluePoint9X" fmla="*/ 3246 w 1738838"/>
              <a:gd name="GluePoint9Y" fmla="*/ 947867 h 1746413"/>
              <a:gd name="GluePoint10X" fmla="*/ 1625224 w 1738838"/>
              <a:gd name="GluePoint10Y" fmla="*/ 429569 h 1746413"/>
              <a:gd name="GluePoint11X" fmla="*/ 1738838 w 1738838"/>
              <a:gd name="GluePoint11Y" fmla="*/ 759050 h 1746413"/>
              <a:gd name="GluePoint12X" fmla="*/ 1124780 w 1738838"/>
              <a:gd name="GluePoint12Y" fmla="*/ 1050119 h 1746413"/>
              <a:gd name="GluePoint13X" fmla="*/ 474474 w 1738838"/>
              <a:gd name="GluePoint13Y" fmla="*/ 984115 h 1746413"/>
              <a:gd name="GluePoint14X" fmla="*/ 1625224 w 1738838"/>
              <a:gd name="GluePoint14Y" fmla="*/ 429569 h 1746413"/>
              <a:gd name="GluePoint15X" fmla="*/ 873206 w 1738838"/>
              <a:gd name="GluePoint15Y" fmla="*/ 0 h 1746413"/>
              <a:gd name="GluePoint16X" fmla="*/ 1422342 w 1738838"/>
              <a:gd name="GluePoint16Y" fmla="*/ 193144 h 1746413"/>
              <a:gd name="GluePoint17X" fmla="*/ 1280053 w 1738838"/>
              <a:gd name="GluePoint17Y" fmla="*/ 286200 h 1746413"/>
              <a:gd name="GluePoint18X" fmla="*/ 982492 w 1738838"/>
              <a:gd name="GluePoint18Y" fmla="*/ 113614 h 1746413"/>
              <a:gd name="GluePoint19X" fmla="*/ 502067 w 1738838"/>
              <a:gd name="GluePoint19Y" fmla="*/ 134173 h 1746413"/>
              <a:gd name="GluePoint20X" fmla="*/ 543725 w 1738838"/>
              <a:gd name="GluePoint20Y" fmla="*/ 185029 h 1746413"/>
              <a:gd name="GluePoint21X" fmla="*/ 624878 w 1738838"/>
              <a:gd name="GluePoint21Y" fmla="*/ 175291 h 1746413"/>
              <a:gd name="GluePoint22X" fmla="*/ 901880 w 1738838"/>
              <a:gd name="GluePoint22Y" fmla="*/ 253197 h 1746413"/>
              <a:gd name="GluePoint23X" fmla="*/ 1012789 w 1738838"/>
              <a:gd name="GluePoint23Y" fmla="*/ 473393 h 1746413"/>
              <a:gd name="GluePoint24X" fmla="*/ 869419 w 1738838"/>
              <a:gd name="GluePoint24Y" fmla="*/ 615681 h 1746413"/>
              <a:gd name="GluePoint25X" fmla="*/ 674652 w 1738838"/>
              <a:gd name="GluePoint25Y" fmla="*/ 537774 h 1746413"/>
              <a:gd name="GluePoint26X" fmla="*/ 253197 w 1738838"/>
              <a:gd name="GluePoint26Y" fmla="*/ 596745 h 1746413"/>
              <a:gd name="GluePoint27X" fmla="*/ 325694 w 1738838"/>
              <a:gd name="GluePoint27Y" fmla="*/ 643814 h 1746413"/>
              <a:gd name="GluePoint28X" fmla="*/ 542102 w 1738838"/>
              <a:gd name="GluePoint28Y" fmla="*/ 644896 h 1746413"/>
              <a:gd name="GluePoint29X" fmla="*/ 645978 w 1738838"/>
              <a:gd name="GluePoint29Y" fmla="*/ 750395 h 1746413"/>
              <a:gd name="GluePoint30X" fmla="*/ 300807 w 1738838"/>
              <a:gd name="GluePoint30Y" fmla="*/ 882404 h 1746413"/>
              <a:gd name="GluePoint31X" fmla="*/ 0 w 1738838"/>
              <a:gd name="GluePoint31Y" fmla="*/ 875912 h 1746413"/>
              <a:gd name="GluePoint32X" fmla="*/ 0 w 1738838"/>
              <a:gd name="GluePoint32Y" fmla="*/ 873206 h 1746413"/>
              <a:gd name="GluePoint33X" fmla="*/ 873206 w 1738838"/>
              <a:gd name="GluePoint33Y" fmla="*/ 0 h 17464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Lst>
            <a:rect l="textAreaLeft" t="textAreaTop" r="textAreaRight" b="textAreaBottom"/>
            <a:pathLst>
              <a:path w="1738838" h="1746413">
                <a:moveTo>
                  <a:pt x="868878" y="1143175"/>
                </a:moveTo>
                <a:cubicBezTo>
                  <a:pt x="1132355" y="1171849"/>
                  <a:pt x="1397454" y="1217295"/>
                  <a:pt x="1636044" y="1298448"/>
                </a:cubicBezTo>
                <a:cubicBezTo>
                  <a:pt x="1577073" y="1403406"/>
                  <a:pt x="1497543" y="1495379"/>
                  <a:pt x="1402324" y="1567876"/>
                </a:cubicBezTo>
                <a:cubicBezTo>
                  <a:pt x="1072301" y="1289791"/>
                  <a:pt x="868878" y="1143175"/>
                  <a:pt x="868878" y="1143175"/>
                </a:cubicBezTo>
                <a:close/>
                <a:moveTo>
                  <a:pt x="3246" y="947867"/>
                </a:moveTo>
                <a:cubicBezTo>
                  <a:pt x="18395" y="950572"/>
                  <a:pt x="33002" y="953818"/>
                  <a:pt x="47069" y="957605"/>
                </a:cubicBezTo>
                <a:cubicBezTo>
                  <a:pt x="522625" y="1092860"/>
                  <a:pt x="890519" y="1424506"/>
                  <a:pt x="1096106" y="1717739"/>
                </a:cubicBezTo>
                <a:cubicBezTo>
                  <a:pt x="1024692" y="1736133"/>
                  <a:pt x="950031" y="1746413"/>
                  <a:pt x="873206" y="1746413"/>
                </a:cubicBezTo>
                <a:cubicBezTo>
                  <a:pt x="416044" y="1746413"/>
                  <a:pt x="41117" y="1395291"/>
                  <a:pt x="3246" y="947867"/>
                </a:cubicBezTo>
                <a:close/>
                <a:moveTo>
                  <a:pt x="1625224" y="429569"/>
                </a:moveTo>
                <a:cubicBezTo>
                  <a:pt x="1683654" y="528576"/>
                  <a:pt x="1723148" y="640026"/>
                  <a:pt x="1738838" y="759050"/>
                </a:cubicBezTo>
                <a:cubicBezTo>
                  <a:pt x="1646323" y="843990"/>
                  <a:pt x="1402864" y="1016035"/>
                  <a:pt x="1124780" y="1050119"/>
                </a:cubicBezTo>
                <a:cubicBezTo>
                  <a:pt x="816399" y="1087991"/>
                  <a:pt x="474474" y="984115"/>
                  <a:pt x="474474" y="984115"/>
                </a:cubicBezTo>
                <a:cubicBezTo>
                  <a:pt x="755263" y="960310"/>
                  <a:pt x="1153995" y="892682"/>
                  <a:pt x="1625224" y="429569"/>
                </a:cubicBezTo>
                <a:close/>
                <a:moveTo>
                  <a:pt x="873206" y="0"/>
                </a:moveTo>
                <a:cubicBezTo>
                  <a:pt x="1080958" y="0"/>
                  <a:pt x="1271397" y="72497"/>
                  <a:pt x="1422342" y="193144"/>
                </a:cubicBezTo>
                <a:cubicBezTo>
                  <a:pt x="1372027" y="222900"/>
                  <a:pt x="1325499" y="256444"/>
                  <a:pt x="1280053" y="286200"/>
                </a:cubicBezTo>
                <a:cubicBezTo>
                  <a:pt x="1199982" y="219654"/>
                  <a:pt x="1092860" y="149863"/>
                  <a:pt x="982492" y="113614"/>
                </a:cubicBezTo>
                <a:cubicBezTo>
                  <a:pt x="822350" y="62217"/>
                  <a:pt x="622714" y="67086"/>
                  <a:pt x="502067" y="134173"/>
                </a:cubicBezTo>
                <a:lnTo>
                  <a:pt x="543725" y="185029"/>
                </a:lnTo>
                <a:lnTo>
                  <a:pt x="624878" y="175291"/>
                </a:lnTo>
                <a:cubicBezTo>
                  <a:pt x="729836" y="166093"/>
                  <a:pt x="826138" y="194767"/>
                  <a:pt x="901880" y="253197"/>
                </a:cubicBezTo>
                <a:cubicBezTo>
                  <a:pt x="996018" y="312710"/>
                  <a:pt x="1052284" y="398191"/>
                  <a:pt x="1012789" y="473393"/>
                </a:cubicBezTo>
                <a:cubicBezTo>
                  <a:pt x="982492" y="525872"/>
                  <a:pt x="938129" y="579433"/>
                  <a:pt x="869419" y="615681"/>
                </a:cubicBezTo>
                <a:cubicBezTo>
                  <a:pt x="807202" y="584302"/>
                  <a:pt x="744985" y="552923"/>
                  <a:pt x="674652" y="537774"/>
                </a:cubicBezTo>
                <a:cubicBezTo>
                  <a:pt x="506395" y="493951"/>
                  <a:pt x="367353" y="541020"/>
                  <a:pt x="253197" y="596745"/>
                </a:cubicBezTo>
                <a:cubicBezTo>
                  <a:pt x="269428" y="614599"/>
                  <a:pt x="298643" y="633535"/>
                  <a:pt x="325694" y="643814"/>
                </a:cubicBezTo>
                <a:cubicBezTo>
                  <a:pt x="385747" y="627583"/>
                  <a:pt x="473393" y="623255"/>
                  <a:pt x="542102" y="644896"/>
                </a:cubicBezTo>
                <a:cubicBezTo>
                  <a:pt x="596745" y="669783"/>
                  <a:pt x="649765" y="706031"/>
                  <a:pt x="645978" y="750395"/>
                </a:cubicBezTo>
                <a:cubicBezTo>
                  <a:pt x="607566" y="852648"/>
                  <a:pt x="445259" y="878076"/>
                  <a:pt x="300807" y="882404"/>
                </a:cubicBezTo>
                <a:cubicBezTo>
                  <a:pt x="205047" y="886191"/>
                  <a:pt x="101712" y="879699"/>
                  <a:pt x="0" y="875912"/>
                </a:cubicBezTo>
                <a:cubicBezTo>
                  <a:pt x="0" y="874830"/>
                  <a:pt x="0" y="874289"/>
                  <a:pt x="0" y="873206"/>
                </a:cubicBezTo>
                <a:cubicBezTo>
                  <a:pt x="0" y="391158"/>
                  <a:pt x="391157" y="0"/>
                  <a:pt x="873206" y="0"/>
                </a:cubicBezTo>
                <a:close/>
              </a:path>
            </a:pathLst>
          </a:custGeom>
          <a:solidFill>
            <a:schemeClr val="tx2"/>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321" name="Vrije vorm: vorm 14"/>
          <p:cNvSpPr/>
          <p:nvPr/>
        </p:nvSpPr>
        <p:spPr>
          <a:xfrm>
            <a:off x="923760" y="461880"/>
            <a:ext cx="761400" cy="199800"/>
          </a:xfrm>
          <a:custGeom>
            <a:avLst/>
            <a:gdLst>
              <a:gd name="textAreaLeft" fmla="*/ 0 w 761400"/>
              <a:gd name="textAreaRight" fmla="*/ 761760 w 761400"/>
              <a:gd name="textAreaTop" fmla="*/ 0 h 199800"/>
              <a:gd name="textAreaBottom" fmla="*/ 200160 h 199800"/>
              <a:gd name="GluePoint1X" fmla="*/ 1238936 w 3373761"/>
              <a:gd name="GluePoint1Y" fmla="*/ 554546 h 887274"/>
              <a:gd name="GluePoint2X" fmla="*/ 1238936 w 3373761"/>
              <a:gd name="GluePoint2Y" fmla="*/ 554802 h 887274"/>
              <a:gd name="GluePoint3X" fmla="*/ 1204175 w 3373761"/>
              <a:gd name="GluePoint3Y" fmla="*/ 571250 h 887274"/>
              <a:gd name="GluePoint4X" fmla="*/ 1161570 w 3373761"/>
              <a:gd name="GluePoint4Y" fmla="*/ 579433 h 887274"/>
              <a:gd name="GluePoint5X" fmla="*/ 1069055 w 3373761"/>
              <a:gd name="GluePoint5Y" fmla="*/ 592418 h 887274"/>
              <a:gd name="GluePoint6X" fmla="*/ 1026315 w 3373761"/>
              <a:gd name="GluePoint6Y" fmla="*/ 602697 h 887274"/>
              <a:gd name="GluePoint7X" fmla="*/ 989526 w 3373761"/>
              <a:gd name="GluePoint7Y" fmla="*/ 621092 h 887274"/>
              <a:gd name="GluePoint8X" fmla="*/ 964639 w 3373761"/>
              <a:gd name="GluePoint8Y" fmla="*/ 651389 h 887274"/>
              <a:gd name="GluePoint9X" fmla="*/ 955441 w 3373761"/>
              <a:gd name="GluePoint9Y" fmla="*/ 696835 h 887274"/>
              <a:gd name="GluePoint10X" fmla="*/ 968967 w 3373761"/>
              <a:gd name="GluePoint10Y" fmla="*/ 735788 h 887274"/>
              <a:gd name="GluePoint11X" fmla="*/ 1001428 w 3373761"/>
              <a:gd name="GluePoint11Y" fmla="*/ 760675 h 887274"/>
              <a:gd name="GluePoint12X" fmla="*/ 1043086 w 3373761"/>
              <a:gd name="GluePoint12Y" fmla="*/ 773659 h 887274"/>
              <a:gd name="GluePoint13X" fmla="*/ 1083663 w 3373761"/>
              <a:gd name="GluePoint13Y" fmla="*/ 777447 h 887274"/>
              <a:gd name="GluePoint14X" fmla="*/ 1133437 w 3373761"/>
              <a:gd name="GluePoint14Y" fmla="*/ 771495 h 887274"/>
              <a:gd name="GluePoint15X" fmla="*/ 1183752 w 3373761"/>
              <a:gd name="GluePoint15Y" fmla="*/ 750937 h 887274"/>
              <a:gd name="GluePoint16X" fmla="*/ 1223246 w 3373761"/>
              <a:gd name="GluePoint16Y" fmla="*/ 713606 h 887274"/>
              <a:gd name="GluePoint17X" fmla="*/ 1238936 w 3373761"/>
              <a:gd name="GluePoint17Y" fmla="*/ 658422 h 887274"/>
              <a:gd name="GluePoint18X" fmla="*/ 1238936 w 3373761"/>
              <a:gd name="GluePoint18Y" fmla="*/ 554802 h 887274"/>
              <a:gd name="GluePoint19X" fmla="*/ 1239477 w 3373761"/>
              <a:gd name="GluePoint19Y" fmla="*/ 554546 h 887274"/>
              <a:gd name="GluePoint20X" fmla="*/ 3072993 w 3373761"/>
              <a:gd name="GluePoint20Y" fmla="*/ 332187 h 887274"/>
              <a:gd name="GluePoint21X" fmla="*/ 3006448 w 3373761"/>
              <a:gd name="GluePoint21Y" fmla="*/ 345172 h 887274"/>
              <a:gd name="GluePoint22X" fmla="*/ 2955051 w 3373761"/>
              <a:gd name="GluePoint22Y" fmla="*/ 380338 h 887274"/>
              <a:gd name="GluePoint23X" fmla="*/ 2920967 w 3373761"/>
              <a:gd name="GluePoint23Y" fmla="*/ 433358 h 887274"/>
              <a:gd name="GluePoint24X" fmla="*/ 2906900 w 3373761"/>
              <a:gd name="GluePoint24Y" fmla="*/ 499362 h 887274"/>
              <a:gd name="GluePoint25X" fmla="*/ 3231512 w 3373761"/>
              <a:gd name="GluePoint25Y" fmla="*/ 499362 h 887274"/>
              <a:gd name="GluePoint26X" fmla="*/ 3217446 w 3373761"/>
              <a:gd name="GluePoint26Y" fmla="*/ 436063 h 887274"/>
              <a:gd name="GluePoint27X" fmla="*/ 3185525 w 3373761"/>
              <a:gd name="GluePoint27Y" fmla="*/ 383043 h 887274"/>
              <a:gd name="GluePoint28X" fmla="*/ 3136833 w 3373761"/>
              <a:gd name="GluePoint28Y" fmla="*/ 346254 h 887274"/>
              <a:gd name="GluePoint29X" fmla="*/ 3072993 w 3373761"/>
              <a:gd name="GluePoint29Y" fmla="*/ 332187 h 887274"/>
              <a:gd name="GluePoint30X" fmla="*/ 2180851 w 3373761"/>
              <a:gd name="GluePoint30Y" fmla="*/ 240213 h 887274"/>
              <a:gd name="GluePoint31X" fmla="*/ 2692115 w 3373761"/>
              <a:gd name="GluePoint31Y" fmla="*/ 240213 h 887274"/>
              <a:gd name="GluePoint32X" fmla="*/ 2692115 w 3373761"/>
              <a:gd name="GluePoint32Y" fmla="*/ 337597 h 887274"/>
              <a:gd name="GluePoint33X" fmla="*/ 2331796 w 3373761"/>
              <a:gd name="GluePoint33Y" fmla="*/ 760133 h 887274"/>
              <a:gd name="GluePoint34X" fmla="*/ 2710510 w 3373761"/>
              <a:gd name="GluePoint34Y" fmla="*/ 760133 h 887274"/>
              <a:gd name="GluePoint35X" fmla="*/ 2710510 w 3373761"/>
              <a:gd name="GluePoint35Y" fmla="*/ 869960 h 887274"/>
              <a:gd name="GluePoint36X" fmla="*/ 2156505 w 3373761"/>
              <a:gd name="GluePoint36Y" fmla="*/ 869960 h 887274"/>
              <a:gd name="GluePoint37X" fmla="*/ 2156505 w 3373761"/>
              <a:gd name="GluePoint37Y" fmla="*/ 772577 h 887274"/>
              <a:gd name="GluePoint38X" fmla="*/ 2504922 w 3373761"/>
              <a:gd name="GluePoint38Y" fmla="*/ 349499 h 887274"/>
              <a:gd name="GluePoint39X" fmla="*/ 2180851 w 3373761"/>
              <a:gd name="GluePoint39Y" fmla="*/ 349499 h 887274"/>
              <a:gd name="GluePoint40X" fmla="*/ 1123699 w 3373761"/>
              <a:gd name="GluePoint40Y" fmla="*/ 223442 h 887274"/>
              <a:gd name="GluePoint41X" fmla="*/ 1215131 w 3373761"/>
              <a:gd name="GluePoint41Y" fmla="*/ 233180 h 887274"/>
              <a:gd name="GluePoint42X" fmla="*/ 1296284 w 3373761"/>
              <a:gd name="GluePoint42Y" fmla="*/ 265101 h 887274"/>
              <a:gd name="GluePoint43X" fmla="*/ 1354173 w 3373761"/>
              <a:gd name="GluePoint43Y" fmla="*/ 321908 h 887274"/>
              <a:gd name="GluePoint44X" fmla="*/ 1376355 w 3373761"/>
              <a:gd name="GluePoint44Y" fmla="*/ 406307 h 887274"/>
              <a:gd name="GluePoint45X" fmla="*/ 1376355 w 3373761"/>
              <a:gd name="GluePoint45Y" fmla="*/ 729837 h 887274"/>
              <a:gd name="GluePoint46X" fmla="*/ 1378519 w 3373761"/>
              <a:gd name="GluePoint46Y" fmla="*/ 729837 h 887274"/>
              <a:gd name="GluePoint47X" fmla="*/ 1385011 w 3373761"/>
              <a:gd name="GluePoint47Y" fmla="*/ 766626 h 887274"/>
              <a:gd name="GluePoint48X" fmla="*/ 1410980 w 3373761"/>
              <a:gd name="GluePoint48Y" fmla="*/ 777447 h 887274"/>
              <a:gd name="GluePoint49X" fmla="*/ 1425588 w 3373761"/>
              <a:gd name="GluePoint49Y" fmla="*/ 777447 h 887274"/>
              <a:gd name="GluePoint50X" fmla="*/ 1445064 w 3373761"/>
              <a:gd name="GluePoint50Y" fmla="*/ 775283 h 887274"/>
              <a:gd name="GluePoint51X" fmla="*/ 1445064 w 3373761"/>
              <a:gd name="GluePoint51Y" fmla="*/ 871584 h 887274"/>
              <a:gd name="GluePoint52X" fmla="*/ 1426129 w 3373761"/>
              <a:gd name="GluePoint52Y" fmla="*/ 876994 h 887274"/>
              <a:gd name="GluePoint53X" fmla="*/ 1402324 w 3373761"/>
              <a:gd name="GluePoint53Y" fmla="*/ 882405 h 887274"/>
              <a:gd name="GluePoint54X" fmla="*/ 1377978 w 3373761"/>
              <a:gd name="GluePoint54Y" fmla="*/ 886192 h 887274"/>
              <a:gd name="GluePoint55X" fmla="*/ 1357419 w 3373761"/>
              <a:gd name="GluePoint55Y" fmla="*/ 887274 h 887274"/>
              <a:gd name="GluePoint56X" fmla="*/ 1286545 w 3373761"/>
              <a:gd name="GluePoint56Y" fmla="*/ 869961 h 887274"/>
              <a:gd name="GluePoint57X" fmla="*/ 1249756 w 3373761"/>
              <a:gd name="GluePoint57Y" fmla="*/ 810449 h 887274"/>
              <a:gd name="GluePoint58X" fmla="*/ 1148044 w 3373761"/>
              <a:gd name="GluePoint58Y" fmla="*/ 868879 h 887274"/>
              <a:gd name="GluePoint59X" fmla="*/ 1031725 w 3373761"/>
              <a:gd name="GluePoint59Y" fmla="*/ 887274 h 887274"/>
              <a:gd name="GluePoint60X" fmla="*/ 950031 w 3373761"/>
              <a:gd name="GluePoint60Y" fmla="*/ 875912 h 887274"/>
              <a:gd name="GluePoint61X" fmla="*/ 881322 w 3373761"/>
              <a:gd name="GluePoint61Y" fmla="*/ 841828 h 887274"/>
              <a:gd name="GluePoint62X" fmla="*/ 833712 w 3373761"/>
              <a:gd name="GluePoint62Y" fmla="*/ 784480 h 887274"/>
              <a:gd name="GluePoint63X" fmla="*/ 815858 w 3373761"/>
              <a:gd name="GluePoint63Y" fmla="*/ 703327 h 887274"/>
              <a:gd name="GluePoint64X" fmla="*/ 836958 w 3373761"/>
              <a:gd name="GluePoint64Y" fmla="*/ 608107 h 887274"/>
              <a:gd name="GluePoint65X" fmla="*/ 893224 w 3373761"/>
              <a:gd name="GluePoint65Y" fmla="*/ 550759 h 887274"/>
              <a:gd name="GluePoint66X" fmla="*/ 971131 w 3373761"/>
              <a:gd name="GluePoint66Y" fmla="*/ 521003 h 887274"/>
              <a:gd name="GluePoint67X" fmla="*/ 1058235 w 3373761"/>
              <a:gd name="GluePoint67Y" fmla="*/ 506937 h 887274"/>
              <a:gd name="GluePoint68X" fmla="*/ 1130191 w 3373761"/>
              <a:gd name="GluePoint68Y" fmla="*/ 496657 h 887274"/>
              <a:gd name="GluePoint69X" fmla="*/ 1190244 w 3373761"/>
              <a:gd name="GluePoint69Y" fmla="*/ 486378 h 887274"/>
              <a:gd name="GluePoint70X" fmla="*/ 1231903 w 3373761"/>
              <a:gd name="GluePoint70Y" fmla="*/ 463655 h 887274"/>
              <a:gd name="GluePoint71X" fmla="*/ 1247051 w 3373761"/>
              <a:gd name="GluePoint71Y" fmla="*/ 418209 h 887274"/>
              <a:gd name="GluePoint72X" fmla="*/ 1234066 w 3373761"/>
              <a:gd name="GluePoint72Y" fmla="*/ 374387 h 887274"/>
              <a:gd name="GluePoint73X" fmla="*/ 1202146 w 3373761"/>
              <a:gd name="GluePoint73Y" fmla="*/ 348418 h 887274"/>
              <a:gd name="GluePoint74X" fmla="*/ 1159947 w 3373761"/>
              <a:gd name="GluePoint74Y" fmla="*/ 335974 h 887274"/>
              <a:gd name="GluePoint75X" fmla="*/ 1116124 w 3373761"/>
              <a:gd name="GluePoint75Y" fmla="*/ 332728 h 887274"/>
              <a:gd name="GluePoint76X" fmla="*/ 1019823 w 3373761"/>
              <a:gd name="GluePoint76Y" fmla="*/ 357074 h 887274"/>
              <a:gd name="GluePoint77X" fmla="*/ 977082 w 3373761"/>
              <a:gd name="GluePoint77Y" fmla="*/ 432817 h 887274"/>
              <a:gd name="GluePoint78X" fmla="*/ 838040 w 3373761"/>
              <a:gd name="GluePoint78Y" fmla="*/ 432817 h 887274"/>
              <a:gd name="GluePoint79X" fmla="*/ 867255 w 3373761"/>
              <a:gd name="GluePoint79Y" fmla="*/ 331646 h 887274"/>
              <a:gd name="GluePoint80X" fmla="*/ 932177 w 3373761"/>
              <a:gd name="GluePoint80Y" fmla="*/ 267265 h 887274"/>
              <a:gd name="GluePoint81X" fmla="*/ 1021446 w 3373761"/>
              <a:gd name="GluePoint81Y" fmla="*/ 233180 h 887274"/>
              <a:gd name="GluePoint82X" fmla="*/ 1123699 w 3373761"/>
              <a:gd name="GluePoint82Y" fmla="*/ 223442 h 887274"/>
              <a:gd name="GluePoint83X" fmla="*/ 3074075 w 3373761"/>
              <a:gd name="GluePoint83Y" fmla="*/ 222901 h 887274"/>
              <a:gd name="GluePoint84X" fmla="*/ 3207166 w 3373761"/>
              <a:gd name="GluePoint84Y" fmla="*/ 253739 h 887274"/>
              <a:gd name="GluePoint85X" fmla="*/ 3305091 w 3373761"/>
              <a:gd name="GluePoint85Y" fmla="*/ 335974 h 887274"/>
              <a:gd name="GluePoint86X" fmla="*/ 3361898 w 3373761"/>
              <a:gd name="GluePoint86Y" fmla="*/ 453376 h 887274"/>
              <a:gd name="GluePoint87X" fmla="*/ 3371095 w 3373761"/>
              <a:gd name="GluePoint87Y" fmla="*/ 590254 h 887274"/>
              <a:gd name="GluePoint88X" fmla="*/ 2907982 w 3373761"/>
              <a:gd name="GluePoint88Y" fmla="*/ 590254 h 887274"/>
              <a:gd name="GluePoint89X" fmla="*/ 2907982 w 3373761"/>
              <a:gd name="GluePoint89Y" fmla="*/ 590795 h 887274"/>
              <a:gd name="GluePoint90X" fmla="*/ 2918262 w 3373761"/>
              <a:gd name="GluePoint90Y" fmla="*/ 661668 h 887274"/>
              <a:gd name="GluePoint91X" fmla="*/ 2949099 w 3373761"/>
              <a:gd name="GluePoint91Y" fmla="*/ 721181 h 887274"/>
              <a:gd name="GluePoint92X" fmla="*/ 3001578 w 3373761"/>
              <a:gd name="GluePoint92Y" fmla="*/ 761757 h 887274"/>
              <a:gd name="GluePoint93X" fmla="*/ 3077321 w 3373761"/>
              <a:gd name="GluePoint93Y" fmla="*/ 776906 h 887274"/>
              <a:gd name="GluePoint94X" fmla="*/ 3175246 w 3373761"/>
              <a:gd name="GluePoint94Y" fmla="*/ 750937 h 887274"/>
              <a:gd name="GluePoint95X" fmla="*/ 3230430 w 3373761"/>
              <a:gd name="GluePoint95Y" fmla="*/ 672489 h 887274"/>
              <a:gd name="GluePoint96X" fmla="*/ 3361898 w 3373761"/>
              <a:gd name="GluePoint96Y" fmla="*/ 672489 h 887274"/>
              <a:gd name="GluePoint97X" fmla="*/ 3324027 w 3373761"/>
              <a:gd name="GluePoint97Y" fmla="*/ 763921 h 887274"/>
              <a:gd name="GluePoint98X" fmla="*/ 3259645 w 3373761"/>
              <a:gd name="GluePoint98Y" fmla="*/ 831549 h 887274"/>
              <a:gd name="GluePoint99X" fmla="*/ 3175246 w 3373761"/>
              <a:gd name="GluePoint99Y" fmla="*/ 873207 h 887274"/>
              <a:gd name="GluePoint100X" fmla="*/ 3077321 w 3373761"/>
              <a:gd name="GluePoint100Y" fmla="*/ 887274 h 887274"/>
              <a:gd name="GluePoint101X" fmla="*/ 2945853 w 3373761"/>
              <a:gd name="GluePoint101Y" fmla="*/ 862928 h 887274"/>
              <a:gd name="GluePoint102X" fmla="*/ 2849011 w 3373761"/>
              <a:gd name="GluePoint102Y" fmla="*/ 794759 h 887274"/>
              <a:gd name="GluePoint103X" fmla="*/ 2789498 w 3373761"/>
              <a:gd name="GluePoint103Y" fmla="*/ 689801 h 887274"/>
              <a:gd name="GluePoint104X" fmla="*/ 2769481 w 3373761"/>
              <a:gd name="GluePoint104Y" fmla="*/ 555628 h 887274"/>
              <a:gd name="GluePoint105X" fmla="*/ 2790581 w 3373761"/>
              <a:gd name="GluePoint105Y" fmla="*/ 428489 h 887274"/>
              <a:gd name="GluePoint106X" fmla="*/ 2851716 w 3373761"/>
              <a:gd name="GluePoint106Y" fmla="*/ 322449 h 887274"/>
              <a:gd name="GluePoint107X" fmla="*/ 2947476 w 3373761"/>
              <a:gd name="GluePoint107Y" fmla="*/ 249952 h 887274"/>
              <a:gd name="GluePoint108X" fmla="*/ 3074075 w 3373761"/>
              <a:gd name="GluePoint108Y" fmla="*/ 222901 h 887274"/>
              <a:gd name="GluePoint109X" fmla="*/ 1845419 w 3373761"/>
              <a:gd name="GluePoint109Y" fmla="*/ 222901 h 887274"/>
              <a:gd name="GluePoint110X" fmla="*/ 2008807 w 3373761"/>
              <a:gd name="GluePoint110Y" fmla="*/ 276462 h 887274"/>
              <a:gd name="GluePoint111X" fmla="*/ 2068319 w 3373761"/>
              <a:gd name="GluePoint111Y" fmla="*/ 437145 h 887274"/>
              <a:gd name="GluePoint112X" fmla="*/ 2068319 w 3373761"/>
              <a:gd name="GluePoint112Y" fmla="*/ 869420 h 887274"/>
              <a:gd name="GluePoint113X" fmla="*/ 1929277 w 3373761"/>
              <a:gd name="GluePoint113Y" fmla="*/ 869420 h 887274"/>
              <a:gd name="GluePoint114X" fmla="*/ 1929277 w 3373761"/>
              <a:gd name="GluePoint114Y" fmla="*/ 473934 h 887274"/>
              <a:gd name="GluePoint115X" fmla="*/ 1897357 w 3373761"/>
              <a:gd name="GluePoint115Y" fmla="*/ 366271 h 887274"/>
              <a:gd name="GluePoint116X" fmla="*/ 1805925 w 3373761"/>
              <a:gd name="GluePoint116Y" fmla="*/ 332728 h 887274"/>
              <a:gd name="GluePoint117X" fmla="*/ 1742625 w 3373761"/>
              <a:gd name="GluePoint117Y" fmla="*/ 345713 h 887274"/>
              <a:gd name="GluePoint118X" fmla="*/ 1695016 w 3373761"/>
              <a:gd name="GluePoint118Y" fmla="*/ 380879 h 887274"/>
              <a:gd name="GluePoint119X" fmla="*/ 1664719 w 3373761"/>
              <a:gd name="GluePoint119Y" fmla="*/ 433899 h 887274"/>
              <a:gd name="GluePoint120X" fmla="*/ 1653898 w 3373761"/>
              <a:gd name="GluePoint120Y" fmla="*/ 498280 h 887274"/>
              <a:gd name="GluePoint121X" fmla="*/ 1653898 w 3373761"/>
              <a:gd name="GluePoint121Y" fmla="*/ 869961 h 887274"/>
              <a:gd name="GluePoint122X" fmla="*/ 1514856 w 3373761"/>
              <a:gd name="GluePoint122Y" fmla="*/ 869961 h 887274"/>
              <a:gd name="GluePoint123X" fmla="*/ 1514856 w 3373761"/>
              <a:gd name="GluePoint123Y" fmla="*/ 240214 h 887274"/>
              <a:gd name="GluePoint124X" fmla="*/ 1515938 w 3373761"/>
              <a:gd name="GluePoint124Y" fmla="*/ 240214 h 887274"/>
              <a:gd name="GluePoint125X" fmla="*/ 1647406 w 3373761"/>
              <a:gd name="GluePoint125Y" fmla="*/ 240214 h 887274"/>
              <a:gd name="GluePoint126X" fmla="*/ 1647406 w 3373761"/>
              <a:gd name="GluePoint126Y" fmla="*/ 332728 h 887274"/>
              <a:gd name="GluePoint127X" fmla="*/ 1649570 w 3373761"/>
              <a:gd name="GluePoint127Y" fmla="*/ 334892 h 887274"/>
              <a:gd name="GluePoint128X" fmla="*/ 1732346 w 3373761"/>
              <a:gd name="GluePoint128Y" fmla="*/ 252657 h 887274"/>
              <a:gd name="GluePoint129X" fmla="*/ 1845419 w 3373761"/>
              <a:gd name="GluePoint129Y" fmla="*/ 222901 h 887274"/>
              <a:gd name="GluePoint130X" fmla="*/ 0 w 3373761"/>
              <a:gd name="GluePoint130Y" fmla="*/ 0 h 887274"/>
              <a:gd name="GluePoint131X" fmla="*/ 152568 w 3373761"/>
              <a:gd name="GluePoint131Y" fmla="*/ 0 h 887274"/>
              <a:gd name="GluePoint132X" fmla="*/ 152568 w 3373761"/>
              <a:gd name="GluePoint132Y" fmla="*/ 346253 h 887274"/>
              <a:gd name="GluePoint133X" fmla="*/ 548053 w 3373761"/>
              <a:gd name="GluePoint133Y" fmla="*/ 346253 h 887274"/>
              <a:gd name="GluePoint134X" fmla="*/ 548053 w 3373761"/>
              <a:gd name="GluePoint134Y" fmla="*/ 0 h 887274"/>
              <a:gd name="GluePoint135X" fmla="*/ 700621 w 3373761"/>
              <a:gd name="GluePoint135Y" fmla="*/ 0 h 887274"/>
              <a:gd name="GluePoint136X" fmla="*/ 700621 w 3373761"/>
              <a:gd name="GluePoint136Y" fmla="*/ 869960 h 887274"/>
              <a:gd name="GluePoint137X" fmla="*/ 548053 w 3373761"/>
              <a:gd name="GluePoint137Y" fmla="*/ 869960 h 887274"/>
              <a:gd name="GluePoint138X" fmla="*/ 548053 w 3373761"/>
              <a:gd name="GluePoint138Y" fmla="*/ 477721 h 887274"/>
              <a:gd name="GluePoint139X" fmla="*/ 152568 w 3373761"/>
              <a:gd name="GluePoint139Y" fmla="*/ 477721 h 887274"/>
              <a:gd name="GluePoint140X" fmla="*/ 152568 w 3373761"/>
              <a:gd name="GluePoint140Y" fmla="*/ 869960 h 887274"/>
              <a:gd name="GluePoint141X" fmla="*/ 0 w 3373761"/>
              <a:gd name="GluePoint141Y" fmla="*/ 869960 h 887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 ang="0">
                <a:pos x="GluePoint78X" y="GluePoint78Y"/>
              </a:cxn>
              <a:cxn ang="0">
                <a:pos x="GluePoint79X" y="GluePoint79Y"/>
              </a:cxn>
              <a:cxn ang="0">
                <a:pos x="GluePoint80X" y="GluePoint80Y"/>
              </a:cxn>
              <a:cxn ang="0">
                <a:pos x="GluePoint81X" y="GluePoint81Y"/>
              </a:cxn>
              <a:cxn ang="0">
                <a:pos x="GluePoint82X" y="GluePoint82Y"/>
              </a:cxn>
              <a:cxn ang="0">
                <a:pos x="GluePoint83X" y="GluePoint83Y"/>
              </a:cxn>
              <a:cxn ang="0">
                <a:pos x="GluePoint84X" y="GluePoint84Y"/>
              </a:cxn>
              <a:cxn ang="0">
                <a:pos x="GluePoint85X" y="GluePoint85Y"/>
              </a:cxn>
              <a:cxn ang="0">
                <a:pos x="GluePoint86X" y="GluePoint86Y"/>
              </a:cxn>
              <a:cxn ang="0">
                <a:pos x="GluePoint87X" y="GluePoint87Y"/>
              </a:cxn>
              <a:cxn ang="0">
                <a:pos x="GluePoint88X" y="GluePoint88Y"/>
              </a:cxn>
              <a:cxn ang="0">
                <a:pos x="GluePoint89X" y="GluePoint89Y"/>
              </a:cxn>
              <a:cxn ang="0">
                <a:pos x="GluePoint90X" y="GluePoint90Y"/>
              </a:cxn>
              <a:cxn ang="0">
                <a:pos x="GluePoint91X" y="GluePoint91Y"/>
              </a:cxn>
              <a:cxn ang="0">
                <a:pos x="GluePoint92X" y="GluePoint92Y"/>
              </a:cxn>
              <a:cxn ang="0">
                <a:pos x="GluePoint93X" y="GluePoint93Y"/>
              </a:cxn>
              <a:cxn ang="0">
                <a:pos x="GluePoint94X" y="GluePoint94Y"/>
              </a:cxn>
              <a:cxn ang="0">
                <a:pos x="GluePoint95X" y="GluePoint95Y"/>
              </a:cxn>
              <a:cxn ang="0">
                <a:pos x="GluePoint96X" y="GluePoint96Y"/>
              </a:cxn>
              <a:cxn ang="0">
                <a:pos x="GluePoint97X" y="GluePoint97Y"/>
              </a:cxn>
              <a:cxn ang="0">
                <a:pos x="GluePoint98X" y="GluePoint98Y"/>
              </a:cxn>
              <a:cxn ang="0">
                <a:pos x="GluePoint99X" y="GluePoint99Y"/>
              </a:cxn>
              <a:cxn ang="0">
                <a:pos x="GluePoint100X" y="GluePoint100Y"/>
              </a:cxn>
              <a:cxn ang="0">
                <a:pos x="GluePoint101X" y="GluePoint101Y"/>
              </a:cxn>
              <a:cxn ang="0">
                <a:pos x="GluePoint102X" y="GluePoint102Y"/>
              </a:cxn>
              <a:cxn ang="0">
                <a:pos x="GluePoint103X" y="GluePoint103Y"/>
              </a:cxn>
              <a:cxn ang="0">
                <a:pos x="GluePoint104X" y="GluePoint104Y"/>
              </a:cxn>
              <a:cxn ang="0">
                <a:pos x="GluePoint105X" y="GluePoint105Y"/>
              </a:cxn>
              <a:cxn ang="0">
                <a:pos x="GluePoint106X" y="GluePoint106Y"/>
              </a:cxn>
              <a:cxn ang="0">
                <a:pos x="GluePoint107X" y="GluePoint107Y"/>
              </a:cxn>
              <a:cxn ang="0">
                <a:pos x="GluePoint108X" y="GluePoint108Y"/>
              </a:cxn>
              <a:cxn ang="0">
                <a:pos x="GluePoint109X" y="GluePoint109Y"/>
              </a:cxn>
              <a:cxn ang="0">
                <a:pos x="GluePoint110X" y="GluePoint110Y"/>
              </a:cxn>
              <a:cxn ang="0">
                <a:pos x="GluePoint111X" y="GluePoint111Y"/>
              </a:cxn>
              <a:cxn ang="0">
                <a:pos x="GluePoint112X" y="GluePoint112Y"/>
              </a:cxn>
              <a:cxn ang="0">
                <a:pos x="GluePoint113X" y="GluePoint113Y"/>
              </a:cxn>
              <a:cxn ang="0">
                <a:pos x="GluePoint114X" y="GluePoint114Y"/>
              </a:cxn>
              <a:cxn ang="0">
                <a:pos x="GluePoint115X" y="GluePoint115Y"/>
              </a:cxn>
              <a:cxn ang="0">
                <a:pos x="GluePoint116X" y="GluePoint116Y"/>
              </a:cxn>
              <a:cxn ang="0">
                <a:pos x="GluePoint117X" y="GluePoint117Y"/>
              </a:cxn>
              <a:cxn ang="0">
                <a:pos x="GluePoint118X" y="GluePoint118Y"/>
              </a:cxn>
              <a:cxn ang="0">
                <a:pos x="GluePoint119X" y="GluePoint119Y"/>
              </a:cxn>
              <a:cxn ang="0">
                <a:pos x="GluePoint120X" y="GluePoint120Y"/>
              </a:cxn>
              <a:cxn ang="0">
                <a:pos x="GluePoint121X" y="GluePoint121Y"/>
              </a:cxn>
              <a:cxn ang="0">
                <a:pos x="GluePoint122X" y="GluePoint122Y"/>
              </a:cxn>
              <a:cxn ang="0">
                <a:pos x="GluePoint123X" y="GluePoint123Y"/>
              </a:cxn>
              <a:cxn ang="0">
                <a:pos x="GluePoint124X" y="GluePoint124Y"/>
              </a:cxn>
              <a:cxn ang="0">
                <a:pos x="GluePoint125X" y="GluePoint125Y"/>
              </a:cxn>
              <a:cxn ang="0">
                <a:pos x="GluePoint126X" y="GluePoint126Y"/>
              </a:cxn>
              <a:cxn ang="0">
                <a:pos x="GluePoint127X" y="GluePoint127Y"/>
              </a:cxn>
              <a:cxn ang="0">
                <a:pos x="GluePoint128X" y="GluePoint128Y"/>
              </a:cxn>
              <a:cxn ang="0">
                <a:pos x="GluePoint129X" y="GluePoint129Y"/>
              </a:cxn>
              <a:cxn ang="0">
                <a:pos x="GluePoint130X" y="GluePoint130Y"/>
              </a:cxn>
              <a:cxn ang="0">
                <a:pos x="GluePoint131X" y="GluePoint131Y"/>
              </a:cxn>
              <a:cxn ang="0">
                <a:pos x="GluePoint132X" y="GluePoint132Y"/>
              </a:cxn>
              <a:cxn ang="0">
                <a:pos x="GluePoint133X" y="GluePoint133Y"/>
              </a:cxn>
              <a:cxn ang="0">
                <a:pos x="GluePoint134X" y="GluePoint134Y"/>
              </a:cxn>
              <a:cxn ang="0">
                <a:pos x="GluePoint135X" y="GluePoint135Y"/>
              </a:cxn>
              <a:cxn ang="0">
                <a:pos x="GluePoint136X" y="GluePoint136Y"/>
              </a:cxn>
              <a:cxn ang="0">
                <a:pos x="GluePoint137X" y="GluePoint137Y"/>
              </a:cxn>
              <a:cxn ang="0">
                <a:pos x="GluePoint138X" y="GluePoint138Y"/>
              </a:cxn>
              <a:cxn ang="0">
                <a:pos x="GluePoint139X" y="GluePoint139Y"/>
              </a:cxn>
              <a:cxn ang="0">
                <a:pos x="GluePoint140X" y="GluePoint140Y"/>
              </a:cxn>
              <a:cxn ang="0">
                <a:pos x="GluePoint141X" y="GluePoint141Y"/>
              </a:cxn>
            </a:cxnLst>
            <a:rect l="textAreaLeft" t="textAreaTop" r="textAreaRight" b="textAreaBottom"/>
            <a:pathLst>
              <a:path w="3373761" h="887274">
                <a:moveTo>
                  <a:pt x="1238936" y="554546"/>
                </a:moveTo>
                <a:lnTo>
                  <a:pt x="1238936" y="554802"/>
                </a:lnTo>
                <a:lnTo>
                  <a:pt x="1204175" y="571250"/>
                </a:lnTo>
                <a:cubicBezTo>
                  <a:pt x="1191191" y="575376"/>
                  <a:pt x="1176989" y="578081"/>
                  <a:pt x="1161570" y="579433"/>
                </a:cubicBezTo>
                <a:cubicBezTo>
                  <a:pt x="1130732" y="582138"/>
                  <a:pt x="1099894" y="586467"/>
                  <a:pt x="1069055" y="592418"/>
                </a:cubicBezTo>
                <a:cubicBezTo>
                  <a:pt x="1054448" y="595123"/>
                  <a:pt x="1040381" y="598369"/>
                  <a:pt x="1026315" y="602697"/>
                </a:cubicBezTo>
                <a:cubicBezTo>
                  <a:pt x="1012248" y="607025"/>
                  <a:pt x="1000346" y="613518"/>
                  <a:pt x="989526" y="621092"/>
                </a:cubicBezTo>
                <a:cubicBezTo>
                  <a:pt x="978705" y="628666"/>
                  <a:pt x="970590" y="638945"/>
                  <a:pt x="964639" y="651389"/>
                </a:cubicBezTo>
                <a:cubicBezTo>
                  <a:pt x="958687" y="663832"/>
                  <a:pt x="955441" y="678981"/>
                  <a:pt x="955441" y="696835"/>
                </a:cubicBezTo>
                <a:cubicBezTo>
                  <a:pt x="955441" y="712524"/>
                  <a:pt x="959770" y="725509"/>
                  <a:pt x="968967" y="735788"/>
                </a:cubicBezTo>
                <a:cubicBezTo>
                  <a:pt x="977623" y="746608"/>
                  <a:pt x="988444" y="754724"/>
                  <a:pt x="1001428" y="760675"/>
                </a:cubicBezTo>
                <a:cubicBezTo>
                  <a:pt x="1013872" y="766626"/>
                  <a:pt x="1027938" y="770954"/>
                  <a:pt x="1043086" y="773659"/>
                </a:cubicBezTo>
                <a:cubicBezTo>
                  <a:pt x="1058235" y="776365"/>
                  <a:pt x="1071760" y="777447"/>
                  <a:pt x="1083663" y="777447"/>
                </a:cubicBezTo>
                <a:cubicBezTo>
                  <a:pt x="1098811" y="777447"/>
                  <a:pt x="1115583" y="775283"/>
                  <a:pt x="1133437" y="771495"/>
                </a:cubicBezTo>
                <a:cubicBezTo>
                  <a:pt x="1151290" y="767708"/>
                  <a:pt x="1168062" y="760675"/>
                  <a:pt x="1183752" y="750937"/>
                </a:cubicBezTo>
                <a:cubicBezTo>
                  <a:pt x="1199441" y="741198"/>
                  <a:pt x="1212967" y="728755"/>
                  <a:pt x="1223246" y="713606"/>
                </a:cubicBezTo>
                <a:cubicBezTo>
                  <a:pt x="1233526" y="698458"/>
                  <a:pt x="1238936" y="680063"/>
                  <a:pt x="1238936" y="658422"/>
                </a:cubicBezTo>
                <a:lnTo>
                  <a:pt x="1238936" y="554802"/>
                </a:lnTo>
                <a:lnTo>
                  <a:pt x="1239477" y="554546"/>
                </a:lnTo>
                <a:close/>
                <a:moveTo>
                  <a:pt x="3072993" y="332187"/>
                </a:moveTo>
                <a:cubicBezTo>
                  <a:pt x="3048647" y="332187"/>
                  <a:pt x="3026466" y="336515"/>
                  <a:pt x="3006448" y="345172"/>
                </a:cubicBezTo>
                <a:cubicBezTo>
                  <a:pt x="2986430" y="353828"/>
                  <a:pt x="2969658" y="365730"/>
                  <a:pt x="2955051" y="380338"/>
                </a:cubicBezTo>
                <a:cubicBezTo>
                  <a:pt x="2940984" y="395486"/>
                  <a:pt x="2929623" y="412799"/>
                  <a:pt x="2920967" y="433358"/>
                </a:cubicBezTo>
                <a:cubicBezTo>
                  <a:pt x="2912310" y="453917"/>
                  <a:pt x="2907982" y="475557"/>
                  <a:pt x="2906900" y="499362"/>
                </a:cubicBezTo>
                <a:lnTo>
                  <a:pt x="3231512" y="499362"/>
                </a:lnTo>
                <a:cubicBezTo>
                  <a:pt x="3229889" y="477721"/>
                  <a:pt x="3225020" y="456081"/>
                  <a:pt x="3217446" y="436063"/>
                </a:cubicBezTo>
                <a:cubicBezTo>
                  <a:pt x="3209871" y="416045"/>
                  <a:pt x="3199051" y="398192"/>
                  <a:pt x="3185525" y="383043"/>
                </a:cubicBezTo>
                <a:cubicBezTo>
                  <a:pt x="3172000" y="367894"/>
                  <a:pt x="3155769" y="355992"/>
                  <a:pt x="3136833" y="346254"/>
                </a:cubicBezTo>
                <a:cubicBezTo>
                  <a:pt x="3117898" y="337056"/>
                  <a:pt x="3096257" y="332187"/>
                  <a:pt x="3072993" y="332187"/>
                </a:cubicBezTo>
                <a:close/>
                <a:moveTo>
                  <a:pt x="2180851" y="240213"/>
                </a:moveTo>
                <a:lnTo>
                  <a:pt x="2692115" y="240213"/>
                </a:lnTo>
                <a:lnTo>
                  <a:pt x="2692115" y="337597"/>
                </a:lnTo>
                <a:lnTo>
                  <a:pt x="2331796" y="760133"/>
                </a:lnTo>
                <a:lnTo>
                  <a:pt x="2710510" y="760133"/>
                </a:lnTo>
                <a:lnTo>
                  <a:pt x="2710510" y="869960"/>
                </a:lnTo>
                <a:lnTo>
                  <a:pt x="2156505" y="869960"/>
                </a:lnTo>
                <a:lnTo>
                  <a:pt x="2156505" y="772577"/>
                </a:lnTo>
                <a:lnTo>
                  <a:pt x="2504922" y="349499"/>
                </a:lnTo>
                <a:lnTo>
                  <a:pt x="2180851" y="349499"/>
                </a:lnTo>
                <a:close/>
                <a:moveTo>
                  <a:pt x="1123699" y="223442"/>
                </a:moveTo>
                <a:cubicBezTo>
                  <a:pt x="1154537" y="223442"/>
                  <a:pt x="1184834" y="226688"/>
                  <a:pt x="1215131" y="233180"/>
                </a:cubicBezTo>
                <a:cubicBezTo>
                  <a:pt x="1244887" y="239673"/>
                  <a:pt x="1271938" y="250493"/>
                  <a:pt x="1296284" y="265101"/>
                </a:cubicBezTo>
                <a:cubicBezTo>
                  <a:pt x="1320089" y="279708"/>
                  <a:pt x="1339565" y="298644"/>
                  <a:pt x="1354173" y="321908"/>
                </a:cubicBezTo>
                <a:cubicBezTo>
                  <a:pt x="1368781" y="345172"/>
                  <a:pt x="1376355" y="373305"/>
                  <a:pt x="1376355" y="406307"/>
                </a:cubicBezTo>
                <a:lnTo>
                  <a:pt x="1376355" y="729837"/>
                </a:lnTo>
                <a:lnTo>
                  <a:pt x="1378519" y="729837"/>
                </a:lnTo>
                <a:cubicBezTo>
                  <a:pt x="1378519" y="747150"/>
                  <a:pt x="1380683" y="759052"/>
                  <a:pt x="1385011" y="766626"/>
                </a:cubicBezTo>
                <a:cubicBezTo>
                  <a:pt x="1389339" y="773659"/>
                  <a:pt x="1397996" y="777447"/>
                  <a:pt x="1410980" y="777447"/>
                </a:cubicBezTo>
                <a:lnTo>
                  <a:pt x="1425588" y="777447"/>
                </a:lnTo>
                <a:cubicBezTo>
                  <a:pt x="1431539" y="777447"/>
                  <a:pt x="1438031" y="776906"/>
                  <a:pt x="1445064" y="775283"/>
                </a:cubicBezTo>
                <a:lnTo>
                  <a:pt x="1445064" y="871584"/>
                </a:lnTo>
                <a:cubicBezTo>
                  <a:pt x="1440195" y="873207"/>
                  <a:pt x="1433703" y="874830"/>
                  <a:pt x="1426129" y="876994"/>
                </a:cubicBezTo>
                <a:cubicBezTo>
                  <a:pt x="1418554" y="879158"/>
                  <a:pt x="1410439" y="880781"/>
                  <a:pt x="1402324" y="882405"/>
                </a:cubicBezTo>
                <a:cubicBezTo>
                  <a:pt x="1394209" y="884028"/>
                  <a:pt x="1386093" y="885110"/>
                  <a:pt x="1377978" y="886192"/>
                </a:cubicBezTo>
                <a:cubicBezTo>
                  <a:pt x="1369863" y="887274"/>
                  <a:pt x="1362829" y="887274"/>
                  <a:pt x="1357419" y="887274"/>
                </a:cubicBezTo>
                <a:cubicBezTo>
                  <a:pt x="1328745" y="887274"/>
                  <a:pt x="1305481" y="881323"/>
                  <a:pt x="1286545" y="869961"/>
                </a:cubicBezTo>
                <a:cubicBezTo>
                  <a:pt x="1267610" y="858600"/>
                  <a:pt x="1255707" y="838582"/>
                  <a:pt x="1249756" y="810449"/>
                </a:cubicBezTo>
                <a:cubicBezTo>
                  <a:pt x="1222164" y="837500"/>
                  <a:pt x="1188080" y="856977"/>
                  <a:pt x="1148044" y="868879"/>
                </a:cubicBezTo>
                <a:cubicBezTo>
                  <a:pt x="1108009" y="880781"/>
                  <a:pt x="1069055" y="887274"/>
                  <a:pt x="1031725" y="887274"/>
                </a:cubicBezTo>
                <a:cubicBezTo>
                  <a:pt x="1003051" y="887274"/>
                  <a:pt x="976000" y="883487"/>
                  <a:pt x="950031" y="875912"/>
                </a:cubicBezTo>
                <a:cubicBezTo>
                  <a:pt x="924062" y="868338"/>
                  <a:pt x="901339" y="856977"/>
                  <a:pt x="881322" y="841828"/>
                </a:cubicBezTo>
                <a:cubicBezTo>
                  <a:pt x="861304" y="826679"/>
                  <a:pt x="845614" y="807744"/>
                  <a:pt x="833712" y="784480"/>
                </a:cubicBezTo>
                <a:cubicBezTo>
                  <a:pt x="821809" y="761216"/>
                  <a:pt x="815858" y="734165"/>
                  <a:pt x="815858" y="703327"/>
                </a:cubicBezTo>
                <a:cubicBezTo>
                  <a:pt x="815858" y="664373"/>
                  <a:pt x="822891" y="632453"/>
                  <a:pt x="836958" y="608107"/>
                </a:cubicBezTo>
                <a:cubicBezTo>
                  <a:pt x="851024" y="583761"/>
                  <a:pt x="869960" y="564826"/>
                  <a:pt x="893224" y="550759"/>
                </a:cubicBezTo>
                <a:cubicBezTo>
                  <a:pt x="916488" y="537234"/>
                  <a:pt x="942457" y="526954"/>
                  <a:pt x="971131" y="521003"/>
                </a:cubicBezTo>
                <a:cubicBezTo>
                  <a:pt x="999805" y="515052"/>
                  <a:pt x="1029020" y="510183"/>
                  <a:pt x="1058235" y="506937"/>
                </a:cubicBezTo>
                <a:cubicBezTo>
                  <a:pt x="1083122" y="502067"/>
                  <a:pt x="1107468" y="498821"/>
                  <a:pt x="1130191" y="496657"/>
                </a:cubicBezTo>
                <a:cubicBezTo>
                  <a:pt x="1152913" y="494493"/>
                  <a:pt x="1172931" y="491247"/>
                  <a:pt x="1190244" y="486378"/>
                </a:cubicBezTo>
                <a:cubicBezTo>
                  <a:pt x="1207557" y="481509"/>
                  <a:pt x="1221623" y="473934"/>
                  <a:pt x="1231903" y="463655"/>
                </a:cubicBezTo>
                <a:cubicBezTo>
                  <a:pt x="1242182" y="453376"/>
                  <a:pt x="1247051" y="438227"/>
                  <a:pt x="1247051" y="418209"/>
                </a:cubicBezTo>
                <a:cubicBezTo>
                  <a:pt x="1247051" y="400356"/>
                  <a:pt x="1242723" y="385748"/>
                  <a:pt x="1234066" y="374387"/>
                </a:cubicBezTo>
                <a:cubicBezTo>
                  <a:pt x="1225410" y="363025"/>
                  <a:pt x="1215131" y="354369"/>
                  <a:pt x="1202146" y="348418"/>
                </a:cubicBezTo>
                <a:cubicBezTo>
                  <a:pt x="1189703" y="342466"/>
                  <a:pt x="1175636" y="338138"/>
                  <a:pt x="1159947" y="335974"/>
                </a:cubicBezTo>
                <a:cubicBezTo>
                  <a:pt x="1144257" y="333810"/>
                  <a:pt x="1129650" y="332728"/>
                  <a:pt x="1116124" y="332728"/>
                </a:cubicBezTo>
                <a:cubicBezTo>
                  <a:pt x="1077171" y="332728"/>
                  <a:pt x="1045251" y="340843"/>
                  <a:pt x="1019823" y="357074"/>
                </a:cubicBezTo>
                <a:cubicBezTo>
                  <a:pt x="994395" y="373305"/>
                  <a:pt x="980328" y="398733"/>
                  <a:pt x="977082" y="432817"/>
                </a:cubicBezTo>
                <a:lnTo>
                  <a:pt x="838040" y="432817"/>
                </a:lnTo>
                <a:cubicBezTo>
                  <a:pt x="840745" y="392240"/>
                  <a:pt x="850483" y="358697"/>
                  <a:pt x="867255" y="331646"/>
                </a:cubicBezTo>
                <a:cubicBezTo>
                  <a:pt x="884568" y="305136"/>
                  <a:pt x="906208" y="283495"/>
                  <a:pt x="932177" y="267265"/>
                </a:cubicBezTo>
                <a:cubicBezTo>
                  <a:pt x="958687" y="251034"/>
                  <a:pt x="988444" y="239673"/>
                  <a:pt x="1021446" y="233180"/>
                </a:cubicBezTo>
                <a:cubicBezTo>
                  <a:pt x="1054448" y="226688"/>
                  <a:pt x="1088532" y="223442"/>
                  <a:pt x="1123699" y="223442"/>
                </a:cubicBezTo>
                <a:close/>
                <a:moveTo>
                  <a:pt x="3074075" y="222901"/>
                </a:moveTo>
                <a:cubicBezTo>
                  <a:pt x="3123849" y="222901"/>
                  <a:pt x="3168212" y="233180"/>
                  <a:pt x="3207166" y="253739"/>
                </a:cubicBezTo>
                <a:cubicBezTo>
                  <a:pt x="3246660" y="274298"/>
                  <a:pt x="3279122" y="301890"/>
                  <a:pt x="3305091" y="335974"/>
                </a:cubicBezTo>
                <a:cubicBezTo>
                  <a:pt x="3331060" y="370059"/>
                  <a:pt x="3349995" y="409012"/>
                  <a:pt x="3361898" y="453376"/>
                </a:cubicBezTo>
                <a:cubicBezTo>
                  <a:pt x="3373800" y="497739"/>
                  <a:pt x="3376505" y="543185"/>
                  <a:pt x="3371095" y="590254"/>
                </a:cubicBezTo>
                <a:lnTo>
                  <a:pt x="2907982" y="590254"/>
                </a:lnTo>
                <a:lnTo>
                  <a:pt x="2907982" y="590795"/>
                </a:lnTo>
                <a:cubicBezTo>
                  <a:pt x="2907982" y="615141"/>
                  <a:pt x="2911228" y="638945"/>
                  <a:pt x="2918262" y="661668"/>
                </a:cubicBezTo>
                <a:cubicBezTo>
                  <a:pt x="2925295" y="684391"/>
                  <a:pt x="2935574" y="704409"/>
                  <a:pt x="2949099" y="721181"/>
                </a:cubicBezTo>
                <a:cubicBezTo>
                  <a:pt x="2963166" y="738493"/>
                  <a:pt x="2980479" y="752019"/>
                  <a:pt x="3001578" y="761757"/>
                </a:cubicBezTo>
                <a:cubicBezTo>
                  <a:pt x="3022678" y="772036"/>
                  <a:pt x="3048106" y="776906"/>
                  <a:pt x="3077321" y="776906"/>
                </a:cubicBezTo>
                <a:cubicBezTo>
                  <a:pt x="3117898" y="776906"/>
                  <a:pt x="3150359" y="768249"/>
                  <a:pt x="3175246" y="750937"/>
                </a:cubicBezTo>
                <a:cubicBezTo>
                  <a:pt x="3200133" y="733624"/>
                  <a:pt x="3218528" y="707114"/>
                  <a:pt x="3230430" y="672489"/>
                </a:cubicBezTo>
                <a:lnTo>
                  <a:pt x="3361898" y="672489"/>
                </a:lnTo>
                <a:cubicBezTo>
                  <a:pt x="3354324" y="706573"/>
                  <a:pt x="3341880" y="736870"/>
                  <a:pt x="3324027" y="763921"/>
                </a:cubicBezTo>
                <a:cubicBezTo>
                  <a:pt x="3306173" y="790431"/>
                  <a:pt x="3284532" y="813154"/>
                  <a:pt x="3259645" y="831549"/>
                </a:cubicBezTo>
                <a:cubicBezTo>
                  <a:pt x="3234217" y="849943"/>
                  <a:pt x="3206084" y="863469"/>
                  <a:pt x="3175246" y="873207"/>
                </a:cubicBezTo>
                <a:cubicBezTo>
                  <a:pt x="3143867" y="882405"/>
                  <a:pt x="3111405" y="887274"/>
                  <a:pt x="3077321" y="887274"/>
                </a:cubicBezTo>
                <a:cubicBezTo>
                  <a:pt x="3027547" y="887274"/>
                  <a:pt x="2983725" y="879158"/>
                  <a:pt x="2945853" y="862928"/>
                </a:cubicBezTo>
                <a:cubicBezTo>
                  <a:pt x="2907441" y="846697"/>
                  <a:pt x="2875521" y="823974"/>
                  <a:pt x="2849011" y="794759"/>
                </a:cubicBezTo>
                <a:cubicBezTo>
                  <a:pt x="2822501" y="765544"/>
                  <a:pt x="2802483" y="730378"/>
                  <a:pt x="2789498" y="689801"/>
                </a:cubicBezTo>
                <a:cubicBezTo>
                  <a:pt x="2775973" y="649225"/>
                  <a:pt x="2769481" y="604320"/>
                  <a:pt x="2769481" y="555628"/>
                </a:cubicBezTo>
                <a:cubicBezTo>
                  <a:pt x="2769481" y="510724"/>
                  <a:pt x="2776514" y="468524"/>
                  <a:pt x="2790581" y="428489"/>
                </a:cubicBezTo>
                <a:cubicBezTo>
                  <a:pt x="2804647" y="388453"/>
                  <a:pt x="2825206" y="352746"/>
                  <a:pt x="2851716" y="322449"/>
                </a:cubicBezTo>
                <a:cubicBezTo>
                  <a:pt x="2878226" y="292152"/>
                  <a:pt x="2910146" y="267806"/>
                  <a:pt x="2947476" y="249952"/>
                </a:cubicBezTo>
                <a:cubicBezTo>
                  <a:pt x="2984807" y="232098"/>
                  <a:pt x="3027006" y="222901"/>
                  <a:pt x="3074075" y="222901"/>
                </a:cubicBezTo>
                <a:close/>
                <a:moveTo>
                  <a:pt x="1845419" y="222901"/>
                </a:moveTo>
                <a:cubicBezTo>
                  <a:pt x="1914670" y="222901"/>
                  <a:pt x="1968772" y="240755"/>
                  <a:pt x="2008807" y="276462"/>
                </a:cubicBezTo>
                <a:cubicBezTo>
                  <a:pt x="2048302" y="312169"/>
                  <a:pt x="2068319" y="365730"/>
                  <a:pt x="2068319" y="437145"/>
                </a:cubicBezTo>
                <a:lnTo>
                  <a:pt x="2068319" y="869420"/>
                </a:lnTo>
                <a:lnTo>
                  <a:pt x="1929277" y="869420"/>
                </a:lnTo>
                <a:lnTo>
                  <a:pt x="1929277" y="473934"/>
                </a:lnTo>
                <a:cubicBezTo>
                  <a:pt x="1927654" y="424161"/>
                  <a:pt x="1916834" y="388453"/>
                  <a:pt x="1897357" y="366271"/>
                </a:cubicBezTo>
                <a:cubicBezTo>
                  <a:pt x="1877880" y="344090"/>
                  <a:pt x="1847583" y="332728"/>
                  <a:pt x="1805925" y="332728"/>
                </a:cubicBezTo>
                <a:cubicBezTo>
                  <a:pt x="1782120" y="332728"/>
                  <a:pt x="1761020" y="337056"/>
                  <a:pt x="1742625" y="345713"/>
                </a:cubicBezTo>
                <a:cubicBezTo>
                  <a:pt x="1723690" y="354369"/>
                  <a:pt x="1708000" y="366271"/>
                  <a:pt x="1695016" y="380879"/>
                </a:cubicBezTo>
                <a:cubicBezTo>
                  <a:pt x="1682031" y="396027"/>
                  <a:pt x="1671752" y="413340"/>
                  <a:pt x="1664719" y="433899"/>
                </a:cubicBezTo>
                <a:cubicBezTo>
                  <a:pt x="1657685" y="454458"/>
                  <a:pt x="1653898" y="475557"/>
                  <a:pt x="1653898" y="498280"/>
                </a:cubicBezTo>
                <a:lnTo>
                  <a:pt x="1653898" y="869961"/>
                </a:lnTo>
                <a:lnTo>
                  <a:pt x="1514856" y="869961"/>
                </a:lnTo>
                <a:lnTo>
                  <a:pt x="1514856" y="240214"/>
                </a:lnTo>
                <a:lnTo>
                  <a:pt x="1515938" y="240214"/>
                </a:lnTo>
                <a:lnTo>
                  <a:pt x="1647406" y="240214"/>
                </a:lnTo>
                <a:lnTo>
                  <a:pt x="1647406" y="332728"/>
                </a:lnTo>
                <a:lnTo>
                  <a:pt x="1649570" y="334892"/>
                </a:lnTo>
                <a:cubicBezTo>
                  <a:pt x="1670670" y="300267"/>
                  <a:pt x="1698262" y="272675"/>
                  <a:pt x="1732346" y="252657"/>
                </a:cubicBezTo>
                <a:cubicBezTo>
                  <a:pt x="1766430" y="232639"/>
                  <a:pt x="1804302" y="222901"/>
                  <a:pt x="1845419" y="222901"/>
                </a:cubicBezTo>
                <a:close/>
                <a:moveTo>
                  <a:pt x="0" y="0"/>
                </a:moveTo>
                <a:lnTo>
                  <a:pt x="152568" y="0"/>
                </a:lnTo>
                <a:lnTo>
                  <a:pt x="152568" y="346253"/>
                </a:lnTo>
                <a:lnTo>
                  <a:pt x="548053" y="346253"/>
                </a:lnTo>
                <a:lnTo>
                  <a:pt x="548053" y="0"/>
                </a:lnTo>
                <a:lnTo>
                  <a:pt x="700621" y="0"/>
                </a:lnTo>
                <a:lnTo>
                  <a:pt x="700621" y="869960"/>
                </a:lnTo>
                <a:lnTo>
                  <a:pt x="548053" y="869960"/>
                </a:lnTo>
                <a:lnTo>
                  <a:pt x="548053" y="477721"/>
                </a:lnTo>
                <a:lnTo>
                  <a:pt x="152568" y="477721"/>
                </a:lnTo>
                <a:lnTo>
                  <a:pt x="152568" y="869960"/>
                </a:lnTo>
                <a:lnTo>
                  <a:pt x="0" y="869960"/>
                </a:lnTo>
                <a:close/>
              </a:path>
            </a:pathLst>
          </a:custGeom>
          <a:solidFill>
            <a:schemeClr val="tx1"/>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322" name="PlaceHolder 2"/>
          <p:cNvSpPr>
            <a:spLocks noGrp="1"/>
          </p:cNvSpPr>
          <p:nvPr>
            <p:ph type="title"/>
          </p:nvPr>
        </p:nvSpPr>
        <p:spPr>
          <a:xfrm>
            <a:off x="450720" y="1670760"/>
            <a:ext cx="5146200" cy="2079000"/>
          </a:xfrm>
          <a:prstGeom prst="rect">
            <a:avLst/>
          </a:prstGeom>
          <a:noFill/>
          <a:ln w="0">
            <a:noFill/>
          </a:ln>
        </p:spPr>
        <p:txBody>
          <a:bodyPr lIns="0" tIns="0" rIns="0" bIns="0" anchor="t">
            <a:noAutofit/>
          </a:bodyPr>
          <a:lstStyle/>
          <a:p>
            <a:pPr indent="0">
              <a:lnSpc>
                <a:spcPct val="85000"/>
              </a:lnSpc>
              <a:buNone/>
            </a:pPr>
            <a:r>
              <a:rPr lang="nl-NL" sz="4000" b="0" u="none" strike="noStrike" spc="-23">
                <a:solidFill>
                  <a:schemeClr val="dk1"/>
                </a:solidFill>
                <a:effectLst/>
                <a:uFillTx/>
                <a:latin typeface="Arial"/>
              </a:rPr>
              <a:t>Hier is ruimte voor </a:t>
            </a:r>
            <a:br>
              <a:rPr sz="4000"/>
            </a:br>
            <a:r>
              <a:rPr lang="nl-NL" sz="4000" b="0" u="none" strike="noStrike" spc="-23">
                <a:solidFill>
                  <a:schemeClr val="dk1"/>
                </a:solidFill>
                <a:effectLst/>
                <a:uFillTx/>
                <a:latin typeface="Arial"/>
              </a:rPr>
              <a:t>een langere titel </a:t>
            </a:r>
            <a:br>
              <a:rPr sz="4000"/>
            </a:br>
            <a:r>
              <a:rPr lang="nl-NL" sz="4000" b="0" u="none" strike="noStrike" spc="-23">
                <a:solidFill>
                  <a:schemeClr val="dk1"/>
                </a:solidFill>
                <a:effectLst/>
                <a:uFillTx/>
                <a:latin typeface="Arial"/>
              </a:rPr>
              <a:t>over drie regels</a:t>
            </a:r>
            <a:endParaRPr lang="en-US" sz="4000" b="0" u="none" strike="noStrike">
              <a:solidFill>
                <a:schemeClr val="dk1"/>
              </a:solidFill>
              <a:effectLst/>
              <a:uFillTx/>
              <a:latin typeface="Arial"/>
            </a:endParaRPr>
          </a:p>
        </p:txBody>
      </p:sp>
      <p:sp>
        <p:nvSpPr>
          <p:cNvPr id="323" name="PlaceHolder 3"/>
          <p:cNvSpPr>
            <a:spLocks noGrp="1"/>
          </p:cNvSpPr>
          <p:nvPr>
            <p:ph type="body"/>
          </p:nvPr>
        </p:nvSpPr>
        <p:spPr>
          <a:xfrm>
            <a:off x="450720" y="4062600"/>
            <a:ext cx="5146560" cy="627120"/>
          </a:xfrm>
          <a:prstGeom prst="rect">
            <a:avLst/>
          </a:prstGeom>
          <a:noFill/>
          <a:ln w="0">
            <a:noFill/>
          </a:ln>
        </p:spPr>
        <p:txBody>
          <a:bodyPr lIns="0" tIns="0" rIns="0" bIns="0" anchor="b">
            <a:noAutofit/>
          </a:bodyPr>
          <a:lstStyle/>
          <a:p>
            <a:pPr indent="0">
              <a:lnSpc>
                <a:spcPct val="85000"/>
              </a:lnSpc>
              <a:buNone/>
            </a:pPr>
            <a:r>
              <a:rPr lang="en-US" sz="2190" b="0" u="none" strike="noStrike">
                <a:solidFill>
                  <a:schemeClr val="lt1"/>
                </a:solidFill>
                <a:effectLst/>
                <a:uFillTx/>
                <a:latin typeface="Arial"/>
              </a:rPr>
              <a:t>Hier is ruimte </a:t>
            </a:r>
            <a:br>
              <a:rPr sz="2190"/>
            </a:br>
            <a:r>
              <a:rPr lang="en-US" sz="2190" b="0" u="none" strike="noStrike">
                <a:solidFill>
                  <a:schemeClr val="lt1"/>
                </a:solidFill>
                <a:effectLst/>
                <a:uFillTx/>
                <a:latin typeface="Arial"/>
              </a:rPr>
              <a:t>voor een ondertitel</a:t>
            </a:r>
            <a:endParaRPr lang="en-US" sz="2190" b="0" u="none" strike="noStrike">
              <a:solidFill>
                <a:schemeClr val="dk1"/>
              </a:solidFill>
              <a:effectLst/>
              <a:uFillTx/>
              <a:latin typeface="Arial"/>
            </a:endParaRPr>
          </a:p>
        </p:txBody>
      </p:sp>
      <p:sp>
        <p:nvSpPr>
          <p:cNvPr id="324" name="PlaceHolder 4"/>
          <p:cNvSpPr>
            <a:spLocks noGrp="1"/>
          </p:cNvSpPr>
          <p:nvPr>
            <p:ph type="body"/>
          </p:nvPr>
        </p:nvSpPr>
        <p:spPr>
          <a:xfrm>
            <a:off x="3797280" y="443520"/>
            <a:ext cx="1649880" cy="115200"/>
          </a:xfrm>
          <a:prstGeom prst="rect">
            <a:avLst/>
          </a:prstGeom>
          <a:noFill/>
          <a:ln w="0">
            <a:noFill/>
          </a:ln>
        </p:spPr>
        <p:txBody>
          <a:bodyPr lIns="0" tIns="0" rIns="0" bIns="0" anchor="t">
            <a:noAutofit/>
          </a:bodyPr>
          <a:lstStyle/>
          <a:p>
            <a:pPr indent="0" algn="r">
              <a:lnSpc>
                <a:spcPct val="100000"/>
              </a:lnSpc>
              <a:buNone/>
            </a:pPr>
            <a:r>
              <a:rPr lang="nl-NL" sz="730" b="1" u="none" strike="noStrike">
                <a:solidFill>
                  <a:schemeClr val="dk1"/>
                </a:solidFill>
                <a:effectLst/>
                <a:uFillTx/>
                <a:latin typeface="Arial"/>
              </a:rPr>
              <a:t>Kenniscentrum</a:t>
            </a:r>
            <a:endParaRPr lang="en-US" sz="730" b="0" u="none" strike="noStrike">
              <a:solidFill>
                <a:schemeClr val="dk1"/>
              </a:solidFill>
              <a:effectLst/>
              <a:uFillTx/>
              <a:latin typeface="Arial"/>
            </a:endParaRPr>
          </a:p>
        </p:txBody>
      </p:sp>
      <p:sp>
        <p:nvSpPr>
          <p:cNvPr id="325" name="PlaceHolder 5"/>
          <p:cNvSpPr>
            <a:spLocks noGrp="1"/>
          </p:cNvSpPr>
          <p:nvPr>
            <p:ph type="body"/>
          </p:nvPr>
        </p:nvSpPr>
        <p:spPr>
          <a:xfrm>
            <a:off x="3797280" y="555840"/>
            <a:ext cx="1649880" cy="115200"/>
          </a:xfrm>
          <a:prstGeom prst="rect">
            <a:avLst/>
          </a:prstGeom>
          <a:noFill/>
          <a:ln w="0">
            <a:noFill/>
          </a:ln>
        </p:spPr>
        <p:txBody>
          <a:bodyPr lIns="0" tIns="0" rIns="0" bIns="0" anchor="t">
            <a:noAutofit/>
          </a:bodyPr>
          <a:lstStyle/>
          <a:p>
            <a:pPr marL="415800" indent="0" algn="r">
              <a:lnSpc>
                <a:spcPct val="100000"/>
              </a:lnSpc>
              <a:buNone/>
            </a:pPr>
            <a:r>
              <a:rPr lang="nl-NL" sz="730" b="0" u="none" strike="noStrike">
                <a:solidFill>
                  <a:srgbClr val="000000"/>
                </a:solidFill>
                <a:effectLst/>
                <a:uFillTx/>
                <a:latin typeface="Arial"/>
              </a:rPr>
              <a:t>Kunst &amp; Samenleving</a:t>
            </a:r>
            <a:endParaRPr lang="en-US" sz="730" b="0" u="none" strike="noStrike">
              <a:solidFill>
                <a:schemeClr val="dk1"/>
              </a:solidFill>
              <a:effectLst/>
              <a:uFillTx/>
              <a:latin typeface="Arial"/>
            </a:endParaRPr>
          </a:p>
        </p:txBody>
      </p:sp>
      <p:sp>
        <p:nvSpPr>
          <p:cNvPr id="326" name="PlaceHolder 6"/>
          <p:cNvSpPr>
            <a:spLocks noGrp="1"/>
          </p:cNvSpPr>
          <p:nvPr>
            <p:ph type="body"/>
          </p:nvPr>
        </p:nvSpPr>
        <p:spPr>
          <a:xfrm>
            <a:off x="5590080" y="458280"/>
            <a:ext cx="4320" cy="196200"/>
          </a:xfrm>
          <a:prstGeom prst="rect">
            <a:avLst/>
          </a:prstGeom>
          <a:solidFill>
            <a:srgbClr val="000000"/>
          </a:solidFill>
          <a:ln w="0">
            <a:noFill/>
          </a:ln>
        </p:spPr>
        <p:txBody>
          <a:bodyPr lIns="0" tIns="0" rIns="0" bIns="0" anchor="t">
            <a:noAutofit/>
          </a:bodyPr>
          <a:lstStyle/>
          <a:p>
            <a:pPr indent="0">
              <a:lnSpc>
                <a:spcPct val="100000"/>
              </a:lnSpc>
              <a:buNone/>
            </a:pPr>
            <a:r>
              <a:rPr lang="nl-NL" sz="370" b="0" u="none" strike="noStrike">
                <a:solidFill>
                  <a:schemeClr val="dk1"/>
                </a:solidFill>
                <a:effectLst/>
                <a:uFillTx/>
                <a:latin typeface="Arial"/>
              </a:rPr>
              <a:t> </a:t>
            </a:r>
            <a:endParaRPr lang="en-US" sz="370" b="0" u="none" strike="noStrike">
              <a:solidFill>
                <a:schemeClr val="dk1"/>
              </a:solidFill>
              <a:effectLst/>
              <a:uFillTx/>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roze- titleslide - small img right">
    <p:bg>
      <p:bgPr>
        <a:solidFill>
          <a:schemeClr val="accent5"/>
        </a:solidFill>
        <a:effectLst/>
      </p:bgPr>
    </p:bg>
    <p:spTree>
      <p:nvGrpSpPr>
        <p:cNvPr id="1" name=""/>
        <p:cNvGrpSpPr/>
        <p:nvPr/>
      </p:nvGrpSpPr>
      <p:grpSpPr>
        <a:xfrm>
          <a:off x="0" y="0"/>
          <a:ext cx="0" cy="0"/>
          <a:chOff x="0" y="0"/>
          <a:chExt cx="0" cy="0"/>
        </a:xfrm>
      </p:grpSpPr>
      <p:sp>
        <p:nvSpPr>
          <p:cNvPr id="327" name="PlaceHolder 1"/>
          <p:cNvSpPr>
            <a:spLocks noGrp="1"/>
          </p:cNvSpPr>
          <p:nvPr>
            <p:ph type="body"/>
          </p:nvPr>
        </p:nvSpPr>
        <p:spPr>
          <a:xfrm>
            <a:off x="6111360" y="0"/>
            <a:ext cx="303516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328" name="Vrije vorm: vorm 13"/>
          <p:cNvSpPr/>
          <p:nvPr/>
        </p:nvSpPr>
        <p:spPr>
          <a:xfrm>
            <a:off x="463680" y="361800"/>
            <a:ext cx="392400" cy="393480"/>
          </a:xfrm>
          <a:custGeom>
            <a:avLst/>
            <a:gdLst>
              <a:gd name="textAreaLeft" fmla="*/ 0 w 392400"/>
              <a:gd name="textAreaRight" fmla="*/ 392760 w 392400"/>
              <a:gd name="textAreaTop" fmla="*/ 0 h 393480"/>
              <a:gd name="textAreaBottom" fmla="*/ 393840 h 393480"/>
              <a:gd name="GluePoint1X" fmla="*/ 868878 w 1738838"/>
              <a:gd name="GluePoint1Y" fmla="*/ 1143175 h 1746413"/>
              <a:gd name="GluePoint2X" fmla="*/ 1636044 w 1738838"/>
              <a:gd name="GluePoint2Y" fmla="*/ 1298448 h 1746413"/>
              <a:gd name="GluePoint3X" fmla="*/ 1402324 w 1738838"/>
              <a:gd name="GluePoint3Y" fmla="*/ 1567876 h 1746413"/>
              <a:gd name="GluePoint4X" fmla="*/ 868878 w 1738838"/>
              <a:gd name="GluePoint4Y" fmla="*/ 1143175 h 1746413"/>
              <a:gd name="GluePoint5X" fmla="*/ 3246 w 1738838"/>
              <a:gd name="GluePoint5Y" fmla="*/ 947867 h 1746413"/>
              <a:gd name="GluePoint6X" fmla="*/ 47069 w 1738838"/>
              <a:gd name="GluePoint6Y" fmla="*/ 957605 h 1746413"/>
              <a:gd name="GluePoint7X" fmla="*/ 1096106 w 1738838"/>
              <a:gd name="GluePoint7Y" fmla="*/ 1717739 h 1746413"/>
              <a:gd name="GluePoint8X" fmla="*/ 873206 w 1738838"/>
              <a:gd name="GluePoint8Y" fmla="*/ 1746413 h 1746413"/>
              <a:gd name="GluePoint9X" fmla="*/ 3246 w 1738838"/>
              <a:gd name="GluePoint9Y" fmla="*/ 947867 h 1746413"/>
              <a:gd name="GluePoint10X" fmla="*/ 1625224 w 1738838"/>
              <a:gd name="GluePoint10Y" fmla="*/ 429569 h 1746413"/>
              <a:gd name="GluePoint11X" fmla="*/ 1738838 w 1738838"/>
              <a:gd name="GluePoint11Y" fmla="*/ 759050 h 1746413"/>
              <a:gd name="GluePoint12X" fmla="*/ 1124780 w 1738838"/>
              <a:gd name="GluePoint12Y" fmla="*/ 1050119 h 1746413"/>
              <a:gd name="GluePoint13X" fmla="*/ 474474 w 1738838"/>
              <a:gd name="GluePoint13Y" fmla="*/ 984115 h 1746413"/>
              <a:gd name="GluePoint14X" fmla="*/ 1625224 w 1738838"/>
              <a:gd name="GluePoint14Y" fmla="*/ 429569 h 1746413"/>
              <a:gd name="GluePoint15X" fmla="*/ 873206 w 1738838"/>
              <a:gd name="GluePoint15Y" fmla="*/ 0 h 1746413"/>
              <a:gd name="GluePoint16X" fmla="*/ 1422342 w 1738838"/>
              <a:gd name="GluePoint16Y" fmla="*/ 193144 h 1746413"/>
              <a:gd name="GluePoint17X" fmla="*/ 1280053 w 1738838"/>
              <a:gd name="GluePoint17Y" fmla="*/ 286200 h 1746413"/>
              <a:gd name="GluePoint18X" fmla="*/ 982492 w 1738838"/>
              <a:gd name="GluePoint18Y" fmla="*/ 113614 h 1746413"/>
              <a:gd name="GluePoint19X" fmla="*/ 502067 w 1738838"/>
              <a:gd name="GluePoint19Y" fmla="*/ 134173 h 1746413"/>
              <a:gd name="GluePoint20X" fmla="*/ 543725 w 1738838"/>
              <a:gd name="GluePoint20Y" fmla="*/ 185029 h 1746413"/>
              <a:gd name="GluePoint21X" fmla="*/ 624878 w 1738838"/>
              <a:gd name="GluePoint21Y" fmla="*/ 175291 h 1746413"/>
              <a:gd name="GluePoint22X" fmla="*/ 901880 w 1738838"/>
              <a:gd name="GluePoint22Y" fmla="*/ 253197 h 1746413"/>
              <a:gd name="GluePoint23X" fmla="*/ 1012789 w 1738838"/>
              <a:gd name="GluePoint23Y" fmla="*/ 473393 h 1746413"/>
              <a:gd name="GluePoint24X" fmla="*/ 869419 w 1738838"/>
              <a:gd name="GluePoint24Y" fmla="*/ 615681 h 1746413"/>
              <a:gd name="GluePoint25X" fmla="*/ 674652 w 1738838"/>
              <a:gd name="GluePoint25Y" fmla="*/ 537774 h 1746413"/>
              <a:gd name="GluePoint26X" fmla="*/ 253197 w 1738838"/>
              <a:gd name="GluePoint26Y" fmla="*/ 596745 h 1746413"/>
              <a:gd name="GluePoint27X" fmla="*/ 325694 w 1738838"/>
              <a:gd name="GluePoint27Y" fmla="*/ 643814 h 1746413"/>
              <a:gd name="GluePoint28X" fmla="*/ 542102 w 1738838"/>
              <a:gd name="GluePoint28Y" fmla="*/ 644896 h 1746413"/>
              <a:gd name="GluePoint29X" fmla="*/ 645978 w 1738838"/>
              <a:gd name="GluePoint29Y" fmla="*/ 750395 h 1746413"/>
              <a:gd name="GluePoint30X" fmla="*/ 300807 w 1738838"/>
              <a:gd name="GluePoint30Y" fmla="*/ 882404 h 1746413"/>
              <a:gd name="GluePoint31X" fmla="*/ 0 w 1738838"/>
              <a:gd name="GluePoint31Y" fmla="*/ 875912 h 1746413"/>
              <a:gd name="GluePoint32X" fmla="*/ 0 w 1738838"/>
              <a:gd name="GluePoint32Y" fmla="*/ 873206 h 1746413"/>
              <a:gd name="GluePoint33X" fmla="*/ 873206 w 1738838"/>
              <a:gd name="GluePoint33Y" fmla="*/ 0 h 17464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Lst>
            <a:rect l="textAreaLeft" t="textAreaTop" r="textAreaRight" b="textAreaBottom"/>
            <a:pathLst>
              <a:path w="1738838" h="1746413">
                <a:moveTo>
                  <a:pt x="868878" y="1143175"/>
                </a:moveTo>
                <a:cubicBezTo>
                  <a:pt x="1132355" y="1171849"/>
                  <a:pt x="1397454" y="1217295"/>
                  <a:pt x="1636044" y="1298448"/>
                </a:cubicBezTo>
                <a:cubicBezTo>
                  <a:pt x="1577073" y="1403406"/>
                  <a:pt x="1497543" y="1495379"/>
                  <a:pt x="1402324" y="1567876"/>
                </a:cubicBezTo>
                <a:cubicBezTo>
                  <a:pt x="1072301" y="1289791"/>
                  <a:pt x="868878" y="1143175"/>
                  <a:pt x="868878" y="1143175"/>
                </a:cubicBezTo>
                <a:close/>
                <a:moveTo>
                  <a:pt x="3246" y="947867"/>
                </a:moveTo>
                <a:cubicBezTo>
                  <a:pt x="18395" y="950572"/>
                  <a:pt x="33002" y="953818"/>
                  <a:pt x="47069" y="957605"/>
                </a:cubicBezTo>
                <a:cubicBezTo>
                  <a:pt x="522625" y="1092860"/>
                  <a:pt x="890519" y="1424506"/>
                  <a:pt x="1096106" y="1717739"/>
                </a:cubicBezTo>
                <a:cubicBezTo>
                  <a:pt x="1024692" y="1736133"/>
                  <a:pt x="950031" y="1746413"/>
                  <a:pt x="873206" y="1746413"/>
                </a:cubicBezTo>
                <a:cubicBezTo>
                  <a:pt x="416044" y="1746413"/>
                  <a:pt x="41117" y="1395291"/>
                  <a:pt x="3246" y="947867"/>
                </a:cubicBezTo>
                <a:close/>
                <a:moveTo>
                  <a:pt x="1625224" y="429569"/>
                </a:moveTo>
                <a:cubicBezTo>
                  <a:pt x="1683654" y="528576"/>
                  <a:pt x="1723148" y="640026"/>
                  <a:pt x="1738838" y="759050"/>
                </a:cubicBezTo>
                <a:cubicBezTo>
                  <a:pt x="1646323" y="843990"/>
                  <a:pt x="1402864" y="1016035"/>
                  <a:pt x="1124780" y="1050119"/>
                </a:cubicBezTo>
                <a:cubicBezTo>
                  <a:pt x="816399" y="1087991"/>
                  <a:pt x="474474" y="984115"/>
                  <a:pt x="474474" y="984115"/>
                </a:cubicBezTo>
                <a:cubicBezTo>
                  <a:pt x="755263" y="960310"/>
                  <a:pt x="1153995" y="892682"/>
                  <a:pt x="1625224" y="429569"/>
                </a:cubicBezTo>
                <a:close/>
                <a:moveTo>
                  <a:pt x="873206" y="0"/>
                </a:moveTo>
                <a:cubicBezTo>
                  <a:pt x="1080958" y="0"/>
                  <a:pt x="1271397" y="72497"/>
                  <a:pt x="1422342" y="193144"/>
                </a:cubicBezTo>
                <a:cubicBezTo>
                  <a:pt x="1372027" y="222900"/>
                  <a:pt x="1325499" y="256444"/>
                  <a:pt x="1280053" y="286200"/>
                </a:cubicBezTo>
                <a:cubicBezTo>
                  <a:pt x="1199982" y="219654"/>
                  <a:pt x="1092860" y="149863"/>
                  <a:pt x="982492" y="113614"/>
                </a:cubicBezTo>
                <a:cubicBezTo>
                  <a:pt x="822350" y="62217"/>
                  <a:pt x="622714" y="67086"/>
                  <a:pt x="502067" y="134173"/>
                </a:cubicBezTo>
                <a:lnTo>
                  <a:pt x="543725" y="185029"/>
                </a:lnTo>
                <a:lnTo>
                  <a:pt x="624878" y="175291"/>
                </a:lnTo>
                <a:cubicBezTo>
                  <a:pt x="729836" y="166093"/>
                  <a:pt x="826138" y="194767"/>
                  <a:pt x="901880" y="253197"/>
                </a:cubicBezTo>
                <a:cubicBezTo>
                  <a:pt x="996018" y="312710"/>
                  <a:pt x="1052284" y="398191"/>
                  <a:pt x="1012789" y="473393"/>
                </a:cubicBezTo>
                <a:cubicBezTo>
                  <a:pt x="982492" y="525872"/>
                  <a:pt x="938129" y="579433"/>
                  <a:pt x="869419" y="615681"/>
                </a:cubicBezTo>
                <a:cubicBezTo>
                  <a:pt x="807202" y="584302"/>
                  <a:pt x="744985" y="552923"/>
                  <a:pt x="674652" y="537774"/>
                </a:cubicBezTo>
                <a:cubicBezTo>
                  <a:pt x="506395" y="493951"/>
                  <a:pt x="367353" y="541020"/>
                  <a:pt x="253197" y="596745"/>
                </a:cubicBezTo>
                <a:cubicBezTo>
                  <a:pt x="269428" y="614599"/>
                  <a:pt x="298643" y="633535"/>
                  <a:pt x="325694" y="643814"/>
                </a:cubicBezTo>
                <a:cubicBezTo>
                  <a:pt x="385747" y="627583"/>
                  <a:pt x="473393" y="623255"/>
                  <a:pt x="542102" y="644896"/>
                </a:cubicBezTo>
                <a:cubicBezTo>
                  <a:pt x="596745" y="669783"/>
                  <a:pt x="649765" y="706031"/>
                  <a:pt x="645978" y="750395"/>
                </a:cubicBezTo>
                <a:cubicBezTo>
                  <a:pt x="607566" y="852648"/>
                  <a:pt x="445259" y="878076"/>
                  <a:pt x="300807" y="882404"/>
                </a:cubicBezTo>
                <a:cubicBezTo>
                  <a:pt x="205047" y="886191"/>
                  <a:pt x="101712" y="879699"/>
                  <a:pt x="0" y="875912"/>
                </a:cubicBezTo>
                <a:cubicBezTo>
                  <a:pt x="0" y="874830"/>
                  <a:pt x="0" y="874289"/>
                  <a:pt x="0" y="873206"/>
                </a:cubicBezTo>
                <a:cubicBezTo>
                  <a:pt x="0" y="391158"/>
                  <a:pt x="391157" y="0"/>
                  <a:pt x="873206" y="0"/>
                </a:cubicBezTo>
                <a:close/>
              </a:path>
            </a:pathLst>
          </a:custGeom>
          <a:solidFill>
            <a:schemeClr val="tx2"/>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329" name="Vrije vorm: vorm 14"/>
          <p:cNvSpPr/>
          <p:nvPr/>
        </p:nvSpPr>
        <p:spPr>
          <a:xfrm>
            <a:off x="923760" y="461880"/>
            <a:ext cx="761400" cy="199800"/>
          </a:xfrm>
          <a:custGeom>
            <a:avLst/>
            <a:gdLst>
              <a:gd name="textAreaLeft" fmla="*/ 0 w 761400"/>
              <a:gd name="textAreaRight" fmla="*/ 761760 w 761400"/>
              <a:gd name="textAreaTop" fmla="*/ 0 h 199800"/>
              <a:gd name="textAreaBottom" fmla="*/ 200160 h 199800"/>
              <a:gd name="GluePoint1X" fmla="*/ 1238936 w 3373761"/>
              <a:gd name="GluePoint1Y" fmla="*/ 554546 h 887274"/>
              <a:gd name="GluePoint2X" fmla="*/ 1238936 w 3373761"/>
              <a:gd name="GluePoint2Y" fmla="*/ 554802 h 887274"/>
              <a:gd name="GluePoint3X" fmla="*/ 1204175 w 3373761"/>
              <a:gd name="GluePoint3Y" fmla="*/ 571250 h 887274"/>
              <a:gd name="GluePoint4X" fmla="*/ 1161570 w 3373761"/>
              <a:gd name="GluePoint4Y" fmla="*/ 579433 h 887274"/>
              <a:gd name="GluePoint5X" fmla="*/ 1069055 w 3373761"/>
              <a:gd name="GluePoint5Y" fmla="*/ 592418 h 887274"/>
              <a:gd name="GluePoint6X" fmla="*/ 1026315 w 3373761"/>
              <a:gd name="GluePoint6Y" fmla="*/ 602697 h 887274"/>
              <a:gd name="GluePoint7X" fmla="*/ 989526 w 3373761"/>
              <a:gd name="GluePoint7Y" fmla="*/ 621092 h 887274"/>
              <a:gd name="GluePoint8X" fmla="*/ 964639 w 3373761"/>
              <a:gd name="GluePoint8Y" fmla="*/ 651389 h 887274"/>
              <a:gd name="GluePoint9X" fmla="*/ 955441 w 3373761"/>
              <a:gd name="GluePoint9Y" fmla="*/ 696835 h 887274"/>
              <a:gd name="GluePoint10X" fmla="*/ 968967 w 3373761"/>
              <a:gd name="GluePoint10Y" fmla="*/ 735788 h 887274"/>
              <a:gd name="GluePoint11X" fmla="*/ 1001428 w 3373761"/>
              <a:gd name="GluePoint11Y" fmla="*/ 760675 h 887274"/>
              <a:gd name="GluePoint12X" fmla="*/ 1043086 w 3373761"/>
              <a:gd name="GluePoint12Y" fmla="*/ 773659 h 887274"/>
              <a:gd name="GluePoint13X" fmla="*/ 1083663 w 3373761"/>
              <a:gd name="GluePoint13Y" fmla="*/ 777447 h 887274"/>
              <a:gd name="GluePoint14X" fmla="*/ 1133437 w 3373761"/>
              <a:gd name="GluePoint14Y" fmla="*/ 771495 h 887274"/>
              <a:gd name="GluePoint15X" fmla="*/ 1183752 w 3373761"/>
              <a:gd name="GluePoint15Y" fmla="*/ 750937 h 887274"/>
              <a:gd name="GluePoint16X" fmla="*/ 1223246 w 3373761"/>
              <a:gd name="GluePoint16Y" fmla="*/ 713606 h 887274"/>
              <a:gd name="GluePoint17X" fmla="*/ 1238936 w 3373761"/>
              <a:gd name="GluePoint17Y" fmla="*/ 658422 h 887274"/>
              <a:gd name="GluePoint18X" fmla="*/ 1238936 w 3373761"/>
              <a:gd name="GluePoint18Y" fmla="*/ 554802 h 887274"/>
              <a:gd name="GluePoint19X" fmla="*/ 1239477 w 3373761"/>
              <a:gd name="GluePoint19Y" fmla="*/ 554546 h 887274"/>
              <a:gd name="GluePoint20X" fmla="*/ 3072993 w 3373761"/>
              <a:gd name="GluePoint20Y" fmla="*/ 332187 h 887274"/>
              <a:gd name="GluePoint21X" fmla="*/ 3006448 w 3373761"/>
              <a:gd name="GluePoint21Y" fmla="*/ 345172 h 887274"/>
              <a:gd name="GluePoint22X" fmla="*/ 2955051 w 3373761"/>
              <a:gd name="GluePoint22Y" fmla="*/ 380338 h 887274"/>
              <a:gd name="GluePoint23X" fmla="*/ 2920967 w 3373761"/>
              <a:gd name="GluePoint23Y" fmla="*/ 433358 h 887274"/>
              <a:gd name="GluePoint24X" fmla="*/ 2906900 w 3373761"/>
              <a:gd name="GluePoint24Y" fmla="*/ 499362 h 887274"/>
              <a:gd name="GluePoint25X" fmla="*/ 3231512 w 3373761"/>
              <a:gd name="GluePoint25Y" fmla="*/ 499362 h 887274"/>
              <a:gd name="GluePoint26X" fmla="*/ 3217446 w 3373761"/>
              <a:gd name="GluePoint26Y" fmla="*/ 436063 h 887274"/>
              <a:gd name="GluePoint27X" fmla="*/ 3185525 w 3373761"/>
              <a:gd name="GluePoint27Y" fmla="*/ 383043 h 887274"/>
              <a:gd name="GluePoint28X" fmla="*/ 3136833 w 3373761"/>
              <a:gd name="GluePoint28Y" fmla="*/ 346254 h 887274"/>
              <a:gd name="GluePoint29X" fmla="*/ 3072993 w 3373761"/>
              <a:gd name="GluePoint29Y" fmla="*/ 332187 h 887274"/>
              <a:gd name="GluePoint30X" fmla="*/ 2180851 w 3373761"/>
              <a:gd name="GluePoint30Y" fmla="*/ 240213 h 887274"/>
              <a:gd name="GluePoint31X" fmla="*/ 2692115 w 3373761"/>
              <a:gd name="GluePoint31Y" fmla="*/ 240213 h 887274"/>
              <a:gd name="GluePoint32X" fmla="*/ 2692115 w 3373761"/>
              <a:gd name="GluePoint32Y" fmla="*/ 337597 h 887274"/>
              <a:gd name="GluePoint33X" fmla="*/ 2331796 w 3373761"/>
              <a:gd name="GluePoint33Y" fmla="*/ 760133 h 887274"/>
              <a:gd name="GluePoint34X" fmla="*/ 2710510 w 3373761"/>
              <a:gd name="GluePoint34Y" fmla="*/ 760133 h 887274"/>
              <a:gd name="GluePoint35X" fmla="*/ 2710510 w 3373761"/>
              <a:gd name="GluePoint35Y" fmla="*/ 869960 h 887274"/>
              <a:gd name="GluePoint36X" fmla="*/ 2156505 w 3373761"/>
              <a:gd name="GluePoint36Y" fmla="*/ 869960 h 887274"/>
              <a:gd name="GluePoint37X" fmla="*/ 2156505 w 3373761"/>
              <a:gd name="GluePoint37Y" fmla="*/ 772577 h 887274"/>
              <a:gd name="GluePoint38X" fmla="*/ 2504922 w 3373761"/>
              <a:gd name="GluePoint38Y" fmla="*/ 349499 h 887274"/>
              <a:gd name="GluePoint39X" fmla="*/ 2180851 w 3373761"/>
              <a:gd name="GluePoint39Y" fmla="*/ 349499 h 887274"/>
              <a:gd name="GluePoint40X" fmla="*/ 1123699 w 3373761"/>
              <a:gd name="GluePoint40Y" fmla="*/ 223442 h 887274"/>
              <a:gd name="GluePoint41X" fmla="*/ 1215131 w 3373761"/>
              <a:gd name="GluePoint41Y" fmla="*/ 233180 h 887274"/>
              <a:gd name="GluePoint42X" fmla="*/ 1296284 w 3373761"/>
              <a:gd name="GluePoint42Y" fmla="*/ 265101 h 887274"/>
              <a:gd name="GluePoint43X" fmla="*/ 1354173 w 3373761"/>
              <a:gd name="GluePoint43Y" fmla="*/ 321908 h 887274"/>
              <a:gd name="GluePoint44X" fmla="*/ 1376355 w 3373761"/>
              <a:gd name="GluePoint44Y" fmla="*/ 406307 h 887274"/>
              <a:gd name="GluePoint45X" fmla="*/ 1376355 w 3373761"/>
              <a:gd name="GluePoint45Y" fmla="*/ 729837 h 887274"/>
              <a:gd name="GluePoint46X" fmla="*/ 1378519 w 3373761"/>
              <a:gd name="GluePoint46Y" fmla="*/ 729837 h 887274"/>
              <a:gd name="GluePoint47X" fmla="*/ 1385011 w 3373761"/>
              <a:gd name="GluePoint47Y" fmla="*/ 766626 h 887274"/>
              <a:gd name="GluePoint48X" fmla="*/ 1410980 w 3373761"/>
              <a:gd name="GluePoint48Y" fmla="*/ 777447 h 887274"/>
              <a:gd name="GluePoint49X" fmla="*/ 1425588 w 3373761"/>
              <a:gd name="GluePoint49Y" fmla="*/ 777447 h 887274"/>
              <a:gd name="GluePoint50X" fmla="*/ 1445064 w 3373761"/>
              <a:gd name="GluePoint50Y" fmla="*/ 775283 h 887274"/>
              <a:gd name="GluePoint51X" fmla="*/ 1445064 w 3373761"/>
              <a:gd name="GluePoint51Y" fmla="*/ 871584 h 887274"/>
              <a:gd name="GluePoint52X" fmla="*/ 1426129 w 3373761"/>
              <a:gd name="GluePoint52Y" fmla="*/ 876994 h 887274"/>
              <a:gd name="GluePoint53X" fmla="*/ 1402324 w 3373761"/>
              <a:gd name="GluePoint53Y" fmla="*/ 882405 h 887274"/>
              <a:gd name="GluePoint54X" fmla="*/ 1377978 w 3373761"/>
              <a:gd name="GluePoint54Y" fmla="*/ 886192 h 887274"/>
              <a:gd name="GluePoint55X" fmla="*/ 1357419 w 3373761"/>
              <a:gd name="GluePoint55Y" fmla="*/ 887274 h 887274"/>
              <a:gd name="GluePoint56X" fmla="*/ 1286545 w 3373761"/>
              <a:gd name="GluePoint56Y" fmla="*/ 869961 h 887274"/>
              <a:gd name="GluePoint57X" fmla="*/ 1249756 w 3373761"/>
              <a:gd name="GluePoint57Y" fmla="*/ 810449 h 887274"/>
              <a:gd name="GluePoint58X" fmla="*/ 1148044 w 3373761"/>
              <a:gd name="GluePoint58Y" fmla="*/ 868879 h 887274"/>
              <a:gd name="GluePoint59X" fmla="*/ 1031725 w 3373761"/>
              <a:gd name="GluePoint59Y" fmla="*/ 887274 h 887274"/>
              <a:gd name="GluePoint60X" fmla="*/ 950031 w 3373761"/>
              <a:gd name="GluePoint60Y" fmla="*/ 875912 h 887274"/>
              <a:gd name="GluePoint61X" fmla="*/ 881322 w 3373761"/>
              <a:gd name="GluePoint61Y" fmla="*/ 841828 h 887274"/>
              <a:gd name="GluePoint62X" fmla="*/ 833712 w 3373761"/>
              <a:gd name="GluePoint62Y" fmla="*/ 784480 h 887274"/>
              <a:gd name="GluePoint63X" fmla="*/ 815858 w 3373761"/>
              <a:gd name="GluePoint63Y" fmla="*/ 703327 h 887274"/>
              <a:gd name="GluePoint64X" fmla="*/ 836958 w 3373761"/>
              <a:gd name="GluePoint64Y" fmla="*/ 608107 h 887274"/>
              <a:gd name="GluePoint65X" fmla="*/ 893224 w 3373761"/>
              <a:gd name="GluePoint65Y" fmla="*/ 550759 h 887274"/>
              <a:gd name="GluePoint66X" fmla="*/ 971131 w 3373761"/>
              <a:gd name="GluePoint66Y" fmla="*/ 521003 h 887274"/>
              <a:gd name="GluePoint67X" fmla="*/ 1058235 w 3373761"/>
              <a:gd name="GluePoint67Y" fmla="*/ 506937 h 887274"/>
              <a:gd name="GluePoint68X" fmla="*/ 1130191 w 3373761"/>
              <a:gd name="GluePoint68Y" fmla="*/ 496657 h 887274"/>
              <a:gd name="GluePoint69X" fmla="*/ 1190244 w 3373761"/>
              <a:gd name="GluePoint69Y" fmla="*/ 486378 h 887274"/>
              <a:gd name="GluePoint70X" fmla="*/ 1231903 w 3373761"/>
              <a:gd name="GluePoint70Y" fmla="*/ 463655 h 887274"/>
              <a:gd name="GluePoint71X" fmla="*/ 1247051 w 3373761"/>
              <a:gd name="GluePoint71Y" fmla="*/ 418209 h 887274"/>
              <a:gd name="GluePoint72X" fmla="*/ 1234066 w 3373761"/>
              <a:gd name="GluePoint72Y" fmla="*/ 374387 h 887274"/>
              <a:gd name="GluePoint73X" fmla="*/ 1202146 w 3373761"/>
              <a:gd name="GluePoint73Y" fmla="*/ 348418 h 887274"/>
              <a:gd name="GluePoint74X" fmla="*/ 1159947 w 3373761"/>
              <a:gd name="GluePoint74Y" fmla="*/ 335974 h 887274"/>
              <a:gd name="GluePoint75X" fmla="*/ 1116124 w 3373761"/>
              <a:gd name="GluePoint75Y" fmla="*/ 332728 h 887274"/>
              <a:gd name="GluePoint76X" fmla="*/ 1019823 w 3373761"/>
              <a:gd name="GluePoint76Y" fmla="*/ 357074 h 887274"/>
              <a:gd name="GluePoint77X" fmla="*/ 977082 w 3373761"/>
              <a:gd name="GluePoint77Y" fmla="*/ 432817 h 887274"/>
              <a:gd name="GluePoint78X" fmla="*/ 838040 w 3373761"/>
              <a:gd name="GluePoint78Y" fmla="*/ 432817 h 887274"/>
              <a:gd name="GluePoint79X" fmla="*/ 867255 w 3373761"/>
              <a:gd name="GluePoint79Y" fmla="*/ 331646 h 887274"/>
              <a:gd name="GluePoint80X" fmla="*/ 932177 w 3373761"/>
              <a:gd name="GluePoint80Y" fmla="*/ 267265 h 887274"/>
              <a:gd name="GluePoint81X" fmla="*/ 1021446 w 3373761"/>
              <a:gd name="GluePoint81Y" fmla="*/ 233180 h 887274"/>
              <a:gd name="GluePoint82X" fmla="*/ 1123699 w 3373761"/>
              <a:gd name="GluePoint82Y" fmla="*/ 223442 h 887274"/>
              <a:gd name="GluePoint83X" fmla="*/ 3074075 w 3373761"/>
              <a:gd name="GluePoint83Y" fmla="*/ 222901 h 887274"/>
              <a:gd name="GluePoint84X" fmla="*/ 3207166 w 3373761"/>
              <a:gd name="GluePoint84Y" fmla="*/ 253739 h 887274"/>
              <a:gd name="GluePoint85X" fmla="*/ 3305091 w 3373761"/>
              <a:gd name="GluePoint85Y" fmla="*/ 335974 h 887274"/>
              <a:gd name="GluePoint86X" fmla="*/ 3361898 w 3373761"/>
              <a:gd name="GluePoint86Y" fmla="*/ 453376 h 887274"/>
              <a:gd name="GluePoint87X" fmla="*/ 3371095 w 3373761"/>
              <a:gd name="GluePoint87Y" fmla="*/ 590254 h 887274"/>
              <a:gd name="GluePoint88X" fmla="*/ 2907982 w 3373761"/>
              <a:gd name="GluePoint88Y" fmla="*/ 590254 h 887274"/>
              <a:gd name="GluePoint89X" fmla="*/ 2907982 w 3373761"/>
              <a:gd name="GluePoint89Y" fmla="*/ 590795 h 887274"/>
              <a:gd name="GluePoint90X" fmla="*/ 2918262 w 3373761"/>
              <a:gd name="GluePoint90Y" fmla="*/ 661668 h 887274"/>
              <a:gd name="GluePoint91X" fmla="*/ 2949099 w 3373761"/>
              <a:gd name="GluePoint91Y" fmla="*/ 721181 h 887274"/>
              <a:gd name="GluePoint92X" fmla="*/ 3001578 w 3373761"/>
              <a:gd name="GluePoint92Y" fmla="*/ 761757 h 887274"/>
              <a:gd name="GluePoint93X" fmla="*/ 3077321 w 3373761"/>
              <a:gd name="GluePoint93Y" fmla="*/ 776906 h 887274"/>
              <a:gd name="GluePoint94X" fmla="*/ 3175246 w 3373761"/>
              <a:gd name="GluePoint94Y" fmla="*/ 750937 h 887274"/>
              <a:gd name="GluePoint95X" fmla="*/ 3230430 w 3373761"/>
              <a:gd name="GluePoint95Y" fmla="*/ 672489 h 887274"/>
              <a:gd name="GluePoint96X" fmla="*/ 3361898 w 3373761"/>
              <a:gd name="GluePoint96Y" fmla="*/ 672489 h 887274"/>
              <a:gd name="GluePoint97X" fmla="*/ 3324027 w 3373761"/>
              <a:gd name="GluePoint97Y" fmla="*/ 763921 h 887274"/>
              <a:gd name="GluePoint98X" fmla="*/ 3259645 w 3373761"/>
              <a:gd name="GluePoint98Y" fmla="*/ 831549 h 887274"/>
              <a:gd name="GluePoint99X" fmla="*/ 3175246 w 3373761"/>
              <a:gd name="GluePoint99Y" fmla="*/ 873207 h 887274"/>
              <a:gd name="GluePoint100X" fmla="*/ 3077321 w 3373761"/>
              <a:gd name="GluePoint100Y" fmla="*/ 887274 h 887274"/>
              <a:gd name="GluePoint101X" fmla="*/ 2945853 w 3373761"/>
              <a:gd name="GluePoint101Y" fmla="*/ 862928 h 887274"/>
              <a:gd name="GluePoint102X" fmla="*/ 2849011 w 3373761"/>
              <a:gd name="GluePoint102Y" fmla="*/ 794759 h 887274"/>
              <a:gd name="GluePoint103X" fmla="*/ 2789498 w 3373761"/>
              <a:gd name="GluePoint103Y" fmla="*/ 689801 h 887274"/>
              <a:gd name="GluePoint104X" fmla="*/ 2769481 w 3373761"/>
              <a:gd name="GluePoint104Y" fmla="*/ 555628 h 887274"/>
              <a:gd name="GluePoint105X" fmla="*/ 2790581 w 3373761"/>
              <a:gd name="GluePoint105Y" fmla="*/ 428489 h 887274"/>
              <a:gd name="GluePoint106X" fmla="*/ 2851716 w 3373761"/>
              <a:gd name="GluePoint106Y" fmla="*/ 322449 h 887274"/>
              <a:gd name="GluePoint107X" fmla="*/ 2947476 w 3373761"/>
              <a:gd name="GluePoint107Y" fmla="*/ 249952 h 887274"/>
              <a:gd name="GluePoint108X" fmla="*/ 3074075 w 3373761"/>
              <a:gd name="GluePoint108Y" fmla="*/ 222901 h 887274"/>
              <a:gd name="GluePoint109X" fmla="*/ 1845419 w 3373761"/>
              <a:gd name="GluePoint109Y" fmla="*/ 222901 h 887274"/>
              <a:gd name="GluePoint110X" fmla="*/ 2008807 w 3373761"/>
              <a:gd name="GluePoint110Y" fmla="*/ 276462 h 887274"/>
              <a:gd name="GluePoint111X" fmla="*/ 2068319 w 3373761"/>
              <a:gd name="GluePoint111Y" fmla="*/ 437145 h 887274"/>
              <a:gd name="GluePoint112X" fmla="*/ 2068319 w 3373761"/>
              <a:gd name="GluePoint112Y" fmla="*/ 869420 h 887274"/>
              <a:gd name="GluePoint113X" fmla="*/ 1929277 w 3373761"/>
              <a:gd name="GluePoint113Y" fmla="*/ 869420 h 887274"/>
              <a:gd name="GluePoint114X" fmla="*/ 1929277 w 3373761"/>
              <a:gd name="GluePoint114Y" fmla="*/ 473934 h 887274"/>
              <a:gd name="GluePoint115X" fmla="*/ 1897357 w 3373761"/>
              <a:gd name="GluePoint115Y" fmla="*/ 366271 h 887274"/>
              <a:gd name="GluePoint116X" fmla="*/ 1805925 w 3373761"/>
              <a:gd name="GluePoint116Y" fmla="*/ 332728 h 887274"/>
              <a:gd name="GluePoint117X" fmla="*/ 1742625 w 3373761"/>
              <a:gd name="GluePoint117Y" fmla="*/ 345713 h 887274"/>
              <a:gd name="GluePoint118X" fmla="*/ 1695016 w 3373761"/>
              <a:gd name="GluePoint118Y" fmla="*/ 380879 h 887274"/>
              <a:gd name="GluePoint119X" fmla="*/ 1664719 w 3373761"/>
              <a:gd name="GluePoint119Y" fmla="*/ 433899 h 887274"/>
              <a:gd name="GluePoint120X" fmla="*/ 1653898 w 3373761"/>
              <a:gd name="GluePoint120Y" fmla="*/ 498280 h 887274"/>
              <a:gd name="GluePoint121X" fmla="*/ 1653898 w 3373761"/>
              <a:gd name="GluePoint121Y" fmla="*/ 869961 h 887274"/>
              <a:gd name="GluePoint122X" fmla="*/ 1514856 w 3373761"/>
              <a:gd name="GluePoint122Y" fmla="*/ 869961 h 887274"/>
              <a:gd name="GluePoint123X" fmla="*/ 1514856 w 3373761"/>
              <a:gd name="GluePoint123Y" fmla="*/ 240214 h 887274"/>
              <a:gd name="GluePoint124X" fmla="*/ 1515938 w 3373761"/>
              <a:gd name="GluePoint124Y" fmla="*/ 240214 h 887274"/>
              <a:gd name="GluePoint125X" fmla="*/ 1647406 w 3373761"/>
              <a:gd name="GluePoint125Y" fmla="*/ 240214 h 887274"/>
              <a:gd name="GluePoint126X" fmla="*/ 1647406 w 3373761"/>
              <a:gd name="GluePoint126Y" fmla="*/ 332728 h 887274"/>
              <a:gd name="GluePoint127X" fmla="*/ 1649570 w 3373761"/>
              <a:gd name="GluePoint127Y" fmla="*/ 334892 h 887274"/>
              <a:gd name="GluePoint128X" fmla="*/ 1732346 w 3373761"/>
              <a:gd name="GluePoint128Y" fmla="*/ 252657 h 887274"/>
              <a:gd name="GluePoint129X" fmla="*/ 1845419 w 3373761"/>
              <a:gd name="GluePoint129Y" fmla="*/ 222901 h 887274"/>
              <a:gd name="GluePoint130X" fmla="*/ 0 w 3373761"/>
              <a:gd name="GluePoint130Y" fmla="*/ 0 h 887274"/>
              <a:gd name="GluePoint131X" fmla="*/ 152568 w 3373761"/>
              <a:gd name="GluePoint131Y" fmla="*/ 0 h 887274"/>
              <a:gd name="GluePoint132X" fmla="*/ 152568 w 3373761"/>
              <a:gd name="GluePoint132Y" fmla="*/ 346253 h 887274"/>
              <a:gd name="GluePoint133X" fmla="*/ 548053 w 3373761"/>
              <a:gd name="GluePoint133Y" fmla="*/ 346253 h 887274"/>
              <a:gd name="GluePoint134X" fmla="*/ 548053 w 3373761"/>
              <a:gd name="GluePoint134Y" fmla="*/ 0 h 887274"/>
              <a:gd name="GluePoint135X" fmla="*/ 700621 w 3373761"/>
              <a:gd name="GluePoint135Y" fmla="*/ 0 h 887274"/>
              <a:gd name="GluePoint136X" fmla="*/ 700621 w 3373761"/>
              <a:gd name="GluePoint136Y" fmla="*/ 869960 h 887274"/>
              <a:gd name="GluePoint137X" fmla="*/ 548053 w 3373761"/>
              <a:gd name="GluePoint137Y" fmla="*/ 869960 h 887274"/>
              <a:gd name="GluePoint138X" fmla="*/ 548053 w 3373761"/>
              <a:gd name="GluePoint138Y" fmla="*/ 477721 h 887274"/>
              <a:gd name="GluePoint139X" fmla="*/ 152568 w 3373761"/>
              <a:gd name="GluePoint139Y" fmla="*/ 477721 h 887274"/>
              <a:gd name="GluePoint140X" fmla="*/ 152568 w 3373761"/>
              <a:gd name="GluePoint140Y" fmla="*/ 869960 h 887274"/>
              <a:gd name="GluePoint141X" fmla="*/ 0 w 3373761"/>
              <a:gd name="GluePoint141Y" fmla="*/ 869960 h 887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 ang="0">
                <a:pos x="GluePoint78X" y="GluePoint78Y"/>
              </a:cxn>
              <a:cxn ang="0">
                <a:pos x="GluePoint79X" y="GluePoint79Y"/>
              </a:cxn>
              <a:cxn ang="0">
                <a:pos x="GluePoint80X" y="GluePoint80Y"/>
              </a:cxn>
              <a:cxn ang="0">
                <a:pos x="GluePoint81X" y="GluePoint81Y"/>
              </a:cxn>
              <a:cxn ang="0">
                <a:pos x="GluePoint82X" y="GluePoint82Y"/>
              </a:cxn>
              <a:cxn ang="0">
                <a:pos x="GluePoint83X" y="GluePoint83Y"/>
              </a:cxn>
              <a:cxn ang="0">
                <a:pos x="GluePoint84X" y="GluePoint84Y"/>
              </a:cxn>
              <a:cxn ang="0">
                <a:pos x="GluePoint85X" y="GluePoint85Y"/>
              </a:cxn>
              <a:cxn ang="0">
                <a:pos x="GluePoint86X" y="GluePoint86Y"/>
              </a:cxn>
              <a:cxn ang="0">
                <a:pos x="GluePoint87X" y="GluePoint87Y"/>
              </a:cxn>
              <a:cxn ang="0">
                <a:pos x="GluePoint88X" y="GluePoint88Y"/>
              </a:cxn>
              <a:cxn ang="0">
                <a:pos x="GluePoint89X" y="GluePoint89Y"/>
              </a:cxn>
              <a:cxn ang="0">
                <a:pos x="GluePoint90X" y="GluePoint90Y"/>
              </a:cxn>
              <a:cxn ang="0">
                <a:pos x="GluePoint91X" y="GluePoint91Y"/>
              </a:cxn>
              <a:cxn ang="0">
                <a:pos x="GluePoint92X" y="GluePoint92Y"/>
              </a:cxn>
              <a:cxn ang="0">
                <a:pos x="GluePoint93X" y="GluePoint93Y"/>
              </a:cxn>
              <a:cxn ang="0">
                <a:pos x="GluePoint94X" y="GluePoint94Y"/>
              </a:cxn>
              <a:cxn ang="0">
                <a:pos x="GluePoint95X" y="GluePoint95Y"/>
              </a:cxn>
              <a:cxn ang="0">
                <a:pos x="GluePoint96X" y="GluePoint96Y"/>
              </a:cxn>
              <a:cxn ang="0">
                <a:pos x="GluePoint97X" y="GluePoint97Y"/>
              </a:cxn>
              <a:cxn ang="0">
                <a:pos x="GluePoint98X" y="GluePoint98Y"/>
              </a:cxn>
              <a:cxn ang="0">
                <a:pos x="GluePoint99X" y="GluePoint99Y"/>
              </a:cxn>
              <a:cxn ang="0">
                <a:pos x="GluePoint100X" y="GluePoint100Y"/>
              </a:cxn>
              <a:cxn ang="0">
                <a:pos x="GluePoint101X" y="GluePoint101Y"/>
              </a:cxn>
              <a:cxn ang="0">
                <a:pos x="GluePoint102X" y="GluePoint102Y"/>
              </a:cxn>
              <a:cxn ang="0">
                <a:pos x="GluePoint103X" y="GluePoint103Y"/>
              </a:cxn>
              <a:cxn ang="0">
                <a:pos x="GluePoint104X" y="GluePoint104Y"/>
              </a:cxn>
              <a:cxn ang="0">
                <a:pos x="GluePoint105X" y="GluePoint105Y"/>
              </a:cxn>
              <a:cxn ang="0">
                <a:pos x="GluePoint106X" y="GluePoint106Y"/>
              </a:cxn>
              <a:cxn ang="0">
                <a:pos x="GluePoint107X" y="GluePoint107Y"/>
              </a:cxn>
              <a:cxn ang="0">
                <a:pos x="GluePoint108X" y="GluePoint108Y"/>
              </a:cxn>
              <a:cxn ang="0">
                <a:pos x="GluePoint109X" y="GluePoint109Y"/>
              </a:cxn>
              <a:cxn ang="0">
                <a:pos x="GluePoint110X" y="GluePoint110Y"/>
              </a:cxn>
              <a:cxn ang="0">
                <a:pos x="GluePoint111X" y="GluePoint111Y"/>
              </a:cxn>
              <a:cxn ang="0">
                <a:pos x="GluePoint112X" y="GluePoint112Y"/>
              </a:cxn>
              <a:cxn ang="0">
                <a:pos x="GluePoint113X" y="GluePoint113Y"/>
              </a:cxn>
              <a:cxn ang="0">
                <a:pos x="GluePoint114X" y="GluePoint114Y"/>
              </a:cxn>
              <a:cxn ang="0">
                <a:pos x="GluePoint115X" y="GluePoint115Y"/>
              </a:cxn>
              <a:cxn ang="0">
                <a:pos x="GluePoint116X" y="GluePoint116Y"/>
              </a:cxn>
              <a:cxn ang="0">
                <a:pos x="GluePoint117X" y="GluePoint117Y"/>
              </a:cxn>
              <a:cxn ang="0">
                <a:pos x="GluePoint118X" y="GluePoint118Y"/>
              </a:cxn>
              <a:cxn ang="0">
                <a:pos x="GluePoint119X" y="GluePoint119Y"/>
              </a:cxn>
              <a:cxn ang="0">
                <a:pos x="GluePoint120X" y="GluePoint120Y"/>
              </a:cxn>
              <a:cxn ang="0">
                <a:pos x="GluePoint121X" y="GluePoint121Y"/>
              </a:cxn>
              <a:cxn ang="0">
                <a:pos x="GluePoint122X" y="GluePoint122Y"/>
              </a:cxn>
              <a:cxn ang="0">
                <a:pos x="GluePoint123X" y="GluePoint123Y"/>
              </a:cxn>
              <a:cxn ang="0">
                <a:pos x="GluePoint124X" y="GluePoint124Y"/>
              </a:cxn>
              <a:cxn ang="0">
                <a:pos x="GluePoint125X" y="GluePoint125Y"/>
              </a:cxn>
              <a:cxn ang="0">
                <a:pos x="GluePoint126X" y="GluePoint126Y"/>
              </a:cxn>
              <a:cxn ang="0">
                <a:pos x="GluePoint127X" y="GluePoint127Y"/>
              </a:cxn>
              <a:cxn ang="0">
                <a:pos x="GluePoint128X" y="GluePoint128Y"/>
              </a:cxn>
              <a:cxn ang="0">
                <a:pos x="GluePoint129X" y="GluePoint129Y"/>
              </a:cxn>
              <a:cxn ang="0">
                <a:pos x="GluePoint130X" y="GluePoint130Y"/>
              </a:cxn>
              <a:cxn ang="0">
                <a:pos x="GluePoint131X" y="GluePoint131Y"/>
              </a:cxn>
              <a:cxn ang="0">
                <a:pos x="GluePoint132X" y="GluePoint132Y"/>
              </a:cxn>
              <a:cxn ang="0">
                <a:pos x="GluePoint133X" y="GluePoint133Y"/>
              </a:cxn>
              <a:cxn ang="0">
                <a:pos x="GluePoint134X" y="GluePoint134Y"/>
              </a:cxn>
              <a:cxn ang="0">
                <a:pos x="GluePoint135X" y="GluePoint135Y"/>
              </a:cxn>
              <a:cxn ang="0">
                <a:pos x="GluePoint136X" y="GluePoint136Y"/>
              </a:cxn>
              <a:cxn ang="0">
                <a:pos x="GluePoint137X" y="GluePoint137Y"/>
              </a:cxn>
              <a:cxn ang="0">
                <a:pos x="GluePoint138X" y="GluePoint138Y"/>
              </a:cxn>
              <a:cxn ang="0">
                <a:pos x="GluePoint139X" y="GluePoint139Y"/>
              </a:cxn>
              <a:cxn ang="0">
                <a:pos x="GluePoint140X" y="GluePoint140Y"/>
              </a:cxn>
              <a:cxn ang="0">
                <a:pos x="GluePoint141X" y="GluePoint141Y"/>
              </a:cxn>
            </a:cxnLst>
            <a:rect l="textAreaLeft" t="textAreaTop" r="textAreaRight" b="textAreaBottom"/>
            <a:pathLst>
              <a:path w="3373761" h="887274">
                <a:moveTo>
                  <a:pt x="1238936" y="554546"/>
                </a:moveTo>
                <a:lnTo>
                  <a:pt x="1238936" y="554802"/>
                </a:lnTo>
                <a:lnTo>
                  <a:pt x="1204175" y="571250"/>
                </a:lnTo>
                <a:cubicBezTo>
                  <a:pt x="1191191" y="575376"/>
                  <a:pt x="1176989" y="578081"/>
                  <a:pt x="1161570" y="579433"/>
                </a:cubicBezTo>
                <a:cubicBezTo>
                  <a:pt x="1130732" y="582138"/>
                  <a:pt x="1099894" y="586467"/>
                  <a:pt x="1069055" y="592418"/>
                </a:cubicBezTo>
                <a:cubicBezTo>
                  <a:pt x="1054448" y="595123"/>
                  <a:pt x="1040381" y="598369"/>
                  <a:pt x="1026315" y="602697"/>
                </a:cubicBezTo>
                <a:cubicBezTo>
                  <a:pt x="1012248" y="607025"/>
                  <a:pt x="1000346" y="613518"/>
                  <a:pt x="989526" y="621092"/>
                </a:cubicBezTo>
                <a:cubicBezTo>
                  <a:pt x="978705" y="628666"/>
                  <a:pt x="970590" y="638945"/>
                  <a:pt x="964639" y="651389"/>
                </a:cubicBezTo>
                <a:cubicBezTo>
                  <a:pt x="958687" y="663832"/>
                  <a:pt x="955441" y="678981"/>
                  <a:pt x="955441" y="696835"/>
                </a:cubicBezTo>
                <a:cubicBezTo>
                  <a:pt x="955441" y="712524"/>
                  <a:pt x="959770" y="725509"/>
                  <a:pt x="968967" y="735788"/>
                </a:cubicBezTo>
                <a:cubicBezTo>
                  <a:pt x="977623" y="746608"/>
                  <a:pt x="988444" y="754724"/>
                  <a:pt x="1001428" y="760675"/>
                </a:cubicBezTo>
                <a:cubicBezTo>
                  <a:pt x="1013872" y="766626"/>
                  <a:pt x="1027938" y="770954"/>
                  <a:pt x="1043086" y="773659"/>
                </a:cubicBezTo>
                <a:cubicBezTo>
                  <a:pt x="1058235" y="776365"/>
                  <a:pt x="1071760" y="777447"/>
                  <a:pt x="1083663" y="777447"/>
                </a:cubicBezTo>
                <a:cubicBezTo>
                  <a:pt x="1098811" y="777447"/>
                  <a:pt x="1115583" y="775283"/>
                  <a:pt x="1133437" y="771495"/>
                </a:cubicBezTo>
                <a:cubicBezTo>
                  <a:pt x="1151290" y="767708"/>
                  <a:pt x="1168062" y="760675"/>
                  <a:pt x="1183752" y="750937"/>
                </a:cubicBezTo>
                <a:cubicBezTo>
                  <a:pt x="1199441" y="741198"/>
                  <a:pt x="1212967" y="728755"/>
                  <a:pt x="1223246" y="713606"/>
                </a:cubicBezTo>
                <a:cubicBezTo>
                  <a:pt x="1233526" y="698458"/>
                  <a:pt x="1238936" y="680063"/>
                  <a:pt x="1238936" y="658422"/>
                </a:cubicBezTo>
                <a:lnTo>
                  <a:pt x="1238936" y="554802"/>
                </a:lnTo>
                <a:lnTo>
                  <a:pt x="1239477" y="554546"/>
                </a:lnTo>
                <a:close/>
                <a:moveTo>
                  <a:pt x="3072993" y="332187"/>
                </a:moveTo>
                <a:cubicBezTo>
                  <a:pt x="3048647" y="332187"/>
                  <a:pt x="3026466" y="336515"/>
                  <a:pt x="3006448" y="345172"/>
                </a:cubicBezTo>
                <a:cubicBezTo>
                  <a:pt x="2986430" y="353828"/>
                  <a:pt x="2969658" y="365730"/>
                  <a:pt x="2955051" y="380338"/>
                </a:cubicBezTo>
                <a:cubicBezTo>
                  <a:pt x="2940984" y="395486"/>
                  <a:pt x="2929623" y="412799"/>
                  <a:pt x="2920967" y="433358"/>
                </a:cubicBezTo>
                <a:cubicBezTo>
                  <a:pt x="2912310" y="453917"/>
                  <a:pt x="2907982" y="475557"/>
                  <a:pt x="2906900" y="499362"/>
                </a:cubicBezTo>
                <a:lnTo>
                  <a:pt x="3231512" y="499362"/>
                </a:lnTo>
                <a:cubicBezTo>
                  <a:pt x="3229889" y="477721"/>
                  <a:pt x="3225020" y="456081"/>
                  <a:pt x="3217446" y="436063"/>
                </a:cubicBezTo>
                <a:cubicBezTo>
                  <a:pt x="3209871" y="416045"/>
                  <a:pt x="3199051" y="398192"/>
                  <a:pt x="3185525" y="383043"/>
                </a:cubicBezTo>
                <a:cubicBezTo>
                  <a:pt x="3172000" y="367894"/>
                  <a:pt x="3155769" y="355992"/>
                  <a:pt x="3136833" y="346254"/>
                </a:cubicBezTo>
                <a:cubicBezTo>
                  <a:pt x="3117898" y="337056"/>
                  <a:pt x="3096257" y="332187"/>
                  <a:pt x="3072993" y="332187"/>
                </a:cubicBezTo>
                <a:close/>
                <a:moveTo>
                  <a:pt x="2180851" y="240213"/>
                </a:moveTo>
                <a:lnTo>
                  <a:pt x="2692115" y="240213"/>
                </a:lnTo>
                <a:lnTo>
                  <a:pt x="2692115" y="337597"/>
                </a:lnTo>
                <a:lnTo>
                  <a:pt x="2331796" y="760133"/>
                </a:lnTo>
                <a:lnTo>
                  <a:pt x="2710510" y="760133"/>
                </a:lnTo>
                <a:lnTo>
                  <a:pt x="2710510" y="869960"/>
                </a:lnTo>
                <a:lnTo>
                  <a:pt x="2156505" y="869960"/>
                </a:lnTo>
                <a:lnTo>
                  <a:pt x="2156505" y="772577"/>
                </a:lnTo>
                <a:lnTo>
                  <a:pt x="2504922" y="349499"/>
                </a:lnTo>
                <a:lnTo>
                  <a:pt x="2180851" y="349499"/>
                </a:lnTo>
                <a:close/>
                <a:moveTo>
                  <a:pt x="1123699" y="223442"/>
                </a:moveTo>
                <a:cubicBezTo>
                  <a:pt x="1154537" y="223442"/>
                  <a:pt x="1184834" y="226688"/>
                  <a:pt x="1215131" y="233180"/>
                </a:cubicBezTo>
                <a:cubicBezTo>
                  <a:pt x="1244887" y="239673"/>
                  <a:pt x="1271938" y="250493"/>
                  <a:pt x="1296284" y="265101"/>
                </a:cubicBezTo>
                <a:cubicBezTo>
                  <a:pt x="1320089" y="279708"/>
                  <a:pt x="1339565" y="298644"/>
                  <a:pt x="1354173" y="321908"/>
                </a:cubicBezTo>
                <a:cubicBezTo>
                  <a:pt x="1368781" y="345172"/>
                  <a:pt x="1376355" y="373305"/>
                  <a:pt x="1376355" y="406307"/>
                </a:cubicBezTo>
                <a:lnTo>
                  <a:pt x="1376355" y="729837"/>
                </a:lnTo>
                <a:lnTo>
                  <a:pt x="1378519" y="729837"/>
                </a:lnTo>
                <a:cubicBezTo>
                  <a:pt x="1378519" y="747150"/>
                  <a:pt x="1380683" y="759052"/>
                  <a:pt x="1385011" y="766626"/>
                </a:cubicBezTo>
                <a:cubicBezTo>
                  <a:pt x="1389339" y="773659"/>
                  <a:pt x="1397996" y="777447"/>
                  <a:pt x="1410980" y="777447"/>
                </a:cubicBezTo>
                <a:lnTo>
                  <a:pt x="1425588" y="777447"/>
                </a:lnTo>
                <a:cubicBezTo>
                  <a:pt x="1431539" y="777447"/>
                  <a:pt x="1438031" y="776906"/>
                  <a:pt x="1445064" y="775283"/>
                </a:cubicBezTo>
                <a:lnTo>
                  <a:pt x="1445064" y="871584"/>
                </a:lnTo>
                <a:cubicBezTo>
                  <a:pt x="1440195" y="873207"/>
                  <a:pt x="1433703" y="874830"/>
                  <a:pt x="1426129" y="876994"/>
                </a:cubicBezTo>
                <a:cubicBezTo>
                  <a:pt x="1418554" y="879158"/>
                  <a:pt x="1410439" y="880781"/>
                  <a:pt x="1402324" y="882405"/>
                </a:cubicBezTo>
                <a:cubicBezTo>
                  <a:pt x="1394209" y="884028"/>
                  <a:pt x="1386093" y="885110"/>
                  <a:pt x="1377978" y="886192"/>
                </a:cubicBezTo>
                <a:cubicBezTo>
                  <a:pt x="1369863" y="887274"/>
                  <a:pt x="1362829" y="887274"/>
                  <a:pt x="1357419" y="887274"/>
                </a:cubicBezTo>
                <a:cubicBezTo>
                  <a:pt x="1328745" y="887274"/>
                  <a:pt x="1305481" y="881323"/>
                  <a:pt x="1286545" y="869961"/>
                </a:cubicBezTo>
                <a:cubicBezTo>
                  <a:pt x="1267610" y="858600"/>
                  <a:pt x="1255707" y="838582"/>
                  <a:pt x="1249756" y="810449"/>
                </a:cubicBezTo>
                <a:cubicBezTo>
                  <a:pt x="1222164" y="837500"/>
                  <a:pt x="1188080" y="856977"/>
                  <a:pt x="1148044" y="868879"/>
                </a:cubicBezTo>
                <a:cubicBezTo>
                  <a:pt x="1108009" y="880781"/>
                  <a:pt x="1069055" y="887274"/>
                  <a:pt x="1031725" y="887274"/>
                </a:cubicBezTo>
                <a:cubicBezTo>
                  <a:pt x="1003051" y="887274"/>
                  <a:pt x="976000" y="883487"/>
                  <a:pt x="950031" y="875912"/>
                </a:cubicBezTo>
                <a:cubicBezTo>
                  <a:pt x="924062" y="868338"/>
                  <a:pt x="901339" y="856977"/>
                  <a:pt x="881322" y="841828"/>
                </a:cubicBezTo>
                <a:cubicBezTo>
                  <a:pt x="861304" y="826679"/>
                  <a:pt x="845614" y="807744"/>
                  <a:pt x="833712" y="784480"/>
                </a:cubicBezTo>
                <a:cubicBezTo>
                  <a:pt x="821809" y="761216"/>
                  <a:pt x="815858" y="734165"/>
                  <a:pt x="815858" y="703327"/>
                </a:cubicBezTo>
                <a:cubicBezTo>
                  <a:pt x="815858" y="664373"/>
                  <a:pt x="822891" y="632453"/>
                  <a:pt x="836958" y="608107"/>
                </a:cubicBezTo>
                <a:cubicBezTo>
                  <a:pt x="851024" y="583761"/>
                  <a:pt x="869960" y="564826"/>
                  <a:pt x="893224" y="550759"/>
                </a:cubicBezTo>
                <a:cubicBezTo>
                  <a:pt x="916488" y="537234"/>
                  <a:pt x="942457" y="526954"/>
                  <a:pt x="971131" y="521003"/>
                </a:cubicBezTo>
                <a:cubicBezTo>
                  <a:pt x="999805" y="515052"/>
                  <a:pt x="1029020" y="510183"/>
                  <a:pt x="1058235" y="506937"/>
                </a:cubicBezTo>
                <a:cubicBezTo>
                  <a:pt x="1083122" y="502067"/>
                  <a:pt x="1107468" y="498821"/>
                  <a:pt x="1130191" y="496657"/>
                </a:cubicBezTo>
                <a:cubicBezTo>
                  <a:pt x="1152913" y="494493"/>
                  <a:pt x="1172931" y="491247"/>
                  <a:pt x="1190244" y="486378"/>
                </a:cubicBezTo>
                <a:cubicBezTo>
                  <a:pt x="1207557" y="481509"/>
                  <a:pt x="1221623" y="473934"/>
                  <a:pt x="1231903" y="463655"/>
                </a:cubicBezTo>
                <a:cubicBezTo>
                  <a:pt x="1242182" y="453376"/>
                  <a:pt x="1247051" y="438227"/>
                  <a:pt x="1247051" y="418209"/>
                </a:cubicBezTo>
                <a:cubicBezTo>
                  <a:pt x="1247051" y="400356"/>
                  <a:pt x="1242723" y="385748"/>
                  <a:pt x="1234066" y="374387"/>
                </a:cubicBezTo>
                <a:cubicBezTo>
                  <a:pt x="1225410" y="363025"/>
                  <a:pt x="1215131" y="354369"/>
                  <a:pt x="1202146" y="348418"/>
                </a:cubicBezTo>
                <a:cubicBezTo>
                  <a:pt x="1189703" y="342466"/>
                  <a:pt x="1175636" y="338138"/>
                  <a:pt x="1159947" y="335974"/>
                </a:cubicBezTo>
                <a:cubicBezTo>
                  <a:pt x="1144257" y="333810"/>
                  <a:pt x="1129650" y="332728"/>
                  <a:pt x="1116124" y="332728"/>
                </a:cubicBezTo>
                <a:cubicBezTo>
                  <a:pt x="1077171" y="332728"/>
                  <a:pt x="1045251" y="340843"/>
                  <a:pt x="1019823" y="357074"/>
                </a:cubicBezTo>
                <a:cubicBezTo>
                  <a:pt x="994395" y="373305"/>
                  <a:pt x="980328" y="398733"/>
                  <a:pt x="977082" y="432817"/>
                </a:cubicBezTo>
                <a:lnTo>
                  <a:pt x="838040" y="432817"/>
                </a:lnTo>
                <a:cubicBezTo>
                  <a:pt x="840745" y="392240"/>
                  <a:pt x="850483" y="358697"/>
                  <a:pt x="867255" y="331646"/>
                </a:cubicBezTo>
                <a:cubicBezTo>
                  <a:pt x="884568" y="305136"/>
                  <a:pt x="906208" y="283495"/>
                  <a:pt x="932177" y="267265"/>
                </a:cubicBezTo>
                <a:cubicBezTo>
                  <a:pt x="958687" y="251034"/>
                  <a:pt x="988444" y="239673"/>
                  <a:pt x="1021446" y="233180"/>
                </a:cubicBezTo>
                <a:cubicBezTo>
                  <a:pt x="1054448" y="226688"/>
                  <a:pt x="1088532" y="223442"/>
                  <a:pt x="1123699" y="223442"/>
                </a:cubicBezTo>
                <a:close/>
                <a:moveTo>
                  <a:pt x="3074075" y="222901"/>
                </a:moveTo>
                <a:cubicBezTo>
                  <a:pt x="3123849" y="222901"/>
                  <a:pt x="3168212" y="233180"/>
                  <a:pt x="3207166" y="253739"/>
                </a:cubicBezTo>
                <a:cubicBezTo>
                  <a:pt x="3246660" y="274298"/>
                  <a:pt x="3279122" y="301890"/>
                  <a:pt x="3305091" y="335974"/>
                </a:cubicBezTo>
                <a:cubicBezTo>
                  <a:pt x="3331060" y="370059"/>
                  <a:pt x="3349995" y="409012"/>
                  <a:pt x="3361898" y="453376"/>
                </a:cubicBezTo>
                <a:cubicBezTo>
                  <a:pt x="3373800" y="497739"/>
                  <a:pt x="3376505" y="543185"/>
                  <a:pt x="3371095" y="590254"/>
                </a:cubicBezTo>
                <a:lnTo>
                  <a:pt x="2907982" y="590254"/>
                </a:lnTo>
                <a:lnTo>
                  <a:pt x="2907982" y="590795"/>
                </a:lnTo>
                <a:cubicBezTo>
                  <a:pt x="2907982" y="615141"/>
                  <a:pt x="2911228" y="638945"/>
                  <a:pt x="2918262" y="661668"/>
                </a:cubicBezTo>
                <a:cubicBezTo>
                  <a:pt x="2925295" y="684391"/>
                  <a:pt x="2935574" y="704409"/>
                  <a:pt x="2949099" y="721181"/>
                </a:cubicBezTo>
                <a:cubicBezTo>
                  <a:pt x="2963166" y="738493"/>
                  <a:pt x="2980479" y="752019"/>
                  <a:pt x="3001578" y="761757"/>
                </a:cubicBezTo>
                <a:cubicBezTo>
                  <a:pt x="3022678" y="772036"/>
                  <a:pt x="3048106" y="776906"/>
                  <a:pt x="3077321" y="776906"/>
                </a:cubicBezTo>
                <a:cubicBezTo>
                  <a:pt x="3117898" y="776906"/>
                  <a:pt x="3150359" y="768249"/>
                  <a:pt x="3175246" y="750937"/>
                </a:cubicBezTo>
                <a:cubicBezTo>
                  <a:pt x="3200133" y="733624"/>
                  <a:pt x="3218528" y="707114"/>
                  <a:pt x="3230430" y="672489"/>
                </a:cubicBezTo>
                <a:lnTo>
                  <a:pt x="3361898" y="672489"/>
                </a:lnTo>
                <a:cubicBezTo>
                  <a:pt x="3354324" y="706573"/>
                  <a:pt x="3341880" y="736870"/>
                  <a:pt x="3324027" y="763921"/>
                </a:cubicBezTo>
                <a:cubicBezTo>
                  <a:pt x="3306173" y="790431"/>
                  <a:pt x="3284532" y="813154"/>
                  <a:pt x="3259645" y="831549"/>
                </a:cubicBezTo>
                <a:cubicBezTo>
                  <a:pt x="3234217" y="849943"/>
                  <a:pt x="3206084" y="863469"/>
                  <a:pt x="3175246" y="873207"/>
                </a:cubicBezTo>
                <a:cubicBezTo>
                  <a:pt x="3143867" y="882405"/>
                  <a:pt x="3111405" y="887274"/>
                  <a:pt x="3077321" y="887274"/>
                </a:cubicBezTo>
                <a:cubicBezTo>
                  <a:pt x="3027547" y="887274"/>
                  <a:pt x="2983725" y="879158"/>
                  <a:pt x="2945853" y="862928"/>
                </a:cubicBezTo>
                <a:cubicBezTo>
                  <a:pt x="2907441" y="846697"/>
                  <a:pt x="2875521" y="823974"/>
                  <a:pt x="2849011" y="794759"/>
                </a:cubicBezTo>
                <a:cubicBezTo>
                  <a:pt x="2822501" y="765544"/>
                  <a:pt x="2802483" y="730378"/>
                  <a:pt x="2789498" y="689801"/>
                </a:cubicBezTo>
                <a:cubicBezTo>
                  <a:pt x="2775973" y="649225"/>
                  <a:pt x="2769481" y="604320"/>
                  <a:pt x="2769481" y="555628"/>
                </a:cubicBezTo>
                <a:cubicBezTo>
                  <a:pt x="2769481" y="510724"/>
                  <a:pt x="2776514" y="468524"/>
                  <a:pt x="2790581" y="428489"/>
                </a:cubicBezTo>
                <a:cubicBezTo>
                  <a:pt x="2804647" y="388453"/>
                  <a:pt x="2825206" y="352746"/>
                  <a:pt x="2851716" y="322449"/>
                </a:cubicBezTo>
                <a:cubicBezTo>
                  <a:pt x="2878226" y="292152"/>
                  <a:pt x="2910146" y="267806"/>
                  <a:pt x="2947476" y="249952"/>
                </a:cubicBezTo>
                <a:cubicBezTo>
                  <a:pt x="2984807" y="232098"/>
                  <a:pt x="3027006" y="222901"/>
                  <a:pt x="3074075" y="222901"/>
                </a:cubicBezTo>
                <a:close/>
                <a:moveTo>
                  <a:pt x="1845419" y="222901"/>
                </a:moveTo>
                <a:cubicBezTo>
                  <a:pt x="1914670" y="222901"/>
                  <a:pt x="1968772" y="240755"/>
                  <a:pt x="2008807" y="276462"/>
                </a:cubicBezTo>
                <a:cubicBezTo>
                  <a:pt x="2048302" y="312169"/>
                  <a:pt x="2068319" y="365730"/>
                  <a:pt x="2068319" y="437145"/>
                </a:cubicBezTo>
                <a:lnTo>
                  <a:pt x="2068319" y="869420"/>
                </a:lnTo>
                <a:lnTo>
                  <a:pt x="1929277" y="869420"/>
                </a:lnTo>
                <a:lnTo>
                  <a:pt x="1929277" y="473934"/>
                </a:lnTo>
                <a:cubicBezTo>
                  <a:pt x="1927654" y="424161"/>
                  <a:pt x="1916834" y="388453"/>
                  <a:pt x="1897357" y="366271"/>
                </a:cubicBezTo>
                <a:cubicBezTo>
                  <a:pt x="1877880" y="344090"/>
                  <a:pt x="1847583" y="332728"/>
                  <a:pt x="1805925" y="332728"/>
                </a:cubicBezTo>
                <a:cubicBezTo>
                  <a:pt x="1782120" y="332728"/>
                  <a:pt x="1761020" y="337056"/>
                  <a:pt x="1742625" y="345713"/>
                </a:cubicBezTo>
                <a:cubicBezTo>
                  <a:pt x="1723690" y="354369"/>
                  <a:pt x="1708000" y="366271"/>
                  <a:pt x="1695016" y="380879"/>
                </a:cubicBezTo>
                <a:cubicBezTo>
                  <a:pt x="1682031" y="396027"/>
                  <a:pt x="1671752" y="413340"/>
                  <a:pt x="1664719" y="433899"/>
                </a:cubicBezTo>
                <a:cubicBezTo>
                  <a:pt x="1657685" y="454458"/>
                  <a:pt x="1653898" y="475557"/>
                  <a:pt x="1653898" y="498280"/>
                </a:cubicBezTo>
                <a:lnTo>
                  <a:pt x="1653898" y="869961"/>
                </a:lnTo>
                <a:lnTo>
                  <a:pt x="1514856" y="869961"/>
                </a:lnTo>
                <a:lnTo>
                  <a:pt x="1514856" y="240214"/>
                </a:lnTo>
                <a:lnTo>
                  <a:pt x="1515938" y="240214"/>
                </a:lnTo>
                <a:lnTo>
                  <a:pt x="1647406" y="240214"/>
                </a:lnTo>
                <a:lnTo>
                  <a:pt x="1647406" y="332728"/>
                </a:lnTo>
                <a:lnTo>
                  <a:pt x="1649570" y="334892"/>
                </a:lnTo>
                <a:cubicBezTo>
                  <a:pt x="1670670" y="300267"/>
                  <a:pt x="1698262" y="272675"/>
                  <a:pt x="1732346" y="252657"/>
                </a:cubicBezTo>
                <a:cubicBezTo>
                  <a:pt x="1766430" y="232639"/>
                  <a:pt x="1804302" y="222901"/>
                  <a:pt x="1845419" y="222901"/>
                </a:cubicBezTo>
                <a:close/>
                <a:moveTo>
                  <a:pt x="0" y="0"/>
                </a:moveTo>
                <a:lnTo>
                  <a:pt x="152568" y="0"/>
                </a:lnTo>
                <a:lnTo>
                  <a:pt x="152568" y="346253"/>
                </a:lnTo>
                <a:lnTo>
                  <a:pt x="548053" y="346253"/>
                </a:lnTo>
                <a:lnTo>
                  <a:pt x="548053" y="0"/>
                </a:lnTo>
                <a:lnTo>
                  <a:pt x="700621" y="0"/>
                </a:lnTo>
                <a:lnTo>
                  <a:pt x="700621" y="869960"/>
                </a:lnTo>
                <a:lnTo>
                  <a:pt x="548053" y="869960"/>
                </a:lnTo>
                <a:lnTo>
                  <a:pt x="548053" y="477721"/>
                </a:lnTo>
                <a:lnTo>
                  <a:pt x="152568" y="477721"/>
                </a:lnTo>
                <a:lnTo>
                  <a:pt x="152568" y="869960"/>
                </a:lnTo>
                <a:lnTo>
                  <a:pt x="0" y="869960"/>
                </a:lnTo>
                <a:close/>
              </a:path>
            </a:pathLst>
          </a:custGeom>
          <a:solidFill>
            <a:schemeClr val="tx1"/>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330" name="PlaceHolder 2"/>
          <p:cNvSpPr>
            <a:spLocks noGrp="1"/>
          </p:cNvSpPr>
          <p:nvPr>
            <p:ph type="title"/>
          </p:nvPr>
        </p:nvSpPr>
        <p:spPr>
          <a:xfrm>
            <a:off x="450720" y="1670760"/>
            <a:ext cx="5146200" cy="2079000"/>
          </a:xfrm>
          <a:prstGeom prst="rect">
            <a:avLst/>
          </a:prstGeom>
          <a:noFill/>
          <a:ln w="0">
            <a:noFill/>
          </a:ln>
        </p:spPr>
        <p:txBody>
          <a:bodyPr lIns="0" tIns="0" rIns="0" bIns="0" anchor="t">
            <a:noAutofit/>
          </a:bodyPr>
          <a:lstStyle/>
          <a:p>
            <a:pPr indent="0">
              <a:lnSpc>
                <a:spcPct val="85000"/>
              </a:lnSpc>
              <a:buNone/>
            </a:pPr>
            <a:r>
              <a:rPr lang="nl-NL" sz="4000" b="0" u="none" strike="noStrike" spc="-23">
                <a:solidFill>
                  <a:schemeClr val="dk1"/>
                </a:solidFill>
                <a:effectLst/>
                <a:uFillTx/>
                <a:latin typeface="Arial"/>
              </a:rPr>
              <a:t>Hier is ruimte voor </a:t>
            </a:r>
            <a:br>
              <a:rPr sz="4000"/>
            </a:br>
            <a:r>
              <a:rPr lang="nl-NL" sz="4000" b="0" u="none" strike="noStrike" spc="-23">
                <a:solidFill>
                  <a:schemeClr val="dk1"/>
                </a:solidFill>
                <a:effectLst/>
                <a:uFillTx/>
                <a:latin typeface="Arial"/>
              </a:rPr>
              <a:t>een langere titel </a:t>
            </a:r>
            <a:br>
              <a:rPr sz="4000"/>
            </a:br>
            <a:r>
              <a:rPr lang="nl-NL" sz="4000" b="0" u="none" strike="noStrike" spc="-23">
                <a:solidFill>
                  <a:schemeClr val="dk1"/>
                </a:solidFill>
                <a:effectLst/>
                <a:uFillTx/>
                <a:latin typeface="Arial"/>
              </a:rPr>
              <a:t>over drie regels</a:t>
            </a:r>
            <a:endParaRPr lang="en-US" sz="4000" b="0" u="none" strike="noStrike">
              <a:solidFill>
                <a:schemeClr val="dk1"/>
              </a:solidFill>
              <a:effectLst/>
              <a:uFillTx/>
              <a:latin typeface="Arial"/>
            </a:endParaRPr>
          </a:p>
        </p:txBody>
      </p:sp>
      <p:sp>
        <p:nvSpPr>
          <p:cNvPr id="331" name="PlaceHolder 3"/>
          <p:cNvSpPr>
            <a:spLocks noGrp="1"/>
          </p:cNvSpPr>
          <p:nvPr>
            <p:ph type="body"/>
          </p:nvPr>
        </p:nvSpPr>
        <p:spPr>
          <a:xfrm>
            <a:off x="450720" y="4062600"/>
            <a:ext cx="5146560" cy="627120"/>
          </a:xfrm>
          <a:prstGeom prst="rect">
            <a:avLst/>
          </a:prstGeom>
          <a:noFill/>
          <a:ln w="0">
            <a:noFill/>
          </a:ln>
        </p:spPr>
        <p:txBody>
          <a:bodyPr lIns="0" tIns="0" rIns="0" bIns="0" anchor="b">
            <a:noAutofit/>
          </a:bodyPr>
          <a:lstStyle/>
          <a:p>
            <a:pPr indent="0">
              <a:lnSpc>
                <a:spcPct val="85000"/>
              </a:lnSpc>
              <a:buNone/>
            </a:pPr>
            <a:r>
              <a:rPr lang="en-US" sz="2190" b="0" u="none" strike="noStrike">
                <a:solidFill>
                  <a:schemeClr val="lt1"/>
                </a:solidFill>
                <a:effectLst/>
                <a:uFillTx/>
                <a:latin typeface="Arial"/>
              </a:rPr>
              <a:t>Hier is ruimte </a:t>
            </a:r>
            <a:br>
              <a:rPr sz="2190"/>
            </a:br>
            <a:r>
              <a:rPr lang="en-US" sz="2190" b="0" u="none" strike="noStrike">
                <a:solidFill>
                  <a:schemeClr val="lt1"/>
                </a:solidFill>
                <a:effectLst/>
                <a:uFillTx/>
                <a:latin typeface="Arial"/>
              </a:rPr>
              <a:t>voor een ondertitel</a:t>
            </a:r>
            <a:endParaRPr lang="en-US" sz="2190" b="0" u="none" strike="noStrike">
              <a:solidFill>
                <a:schemeClr val="dk1"/>
              </a:solidFill>
              <a:effectLst/>
              <a:uFillTx/>
              <a:latin typeface="Arial"/>
            </a:endParaRPr>
          </a:p>
        </p:txBody>
      </p:sp>
      <p:sp>
        <p:nvSpPr>
          <p:cNvPr id="332" name="PlaceHolder 4"/>
          <p:cNvSpPr>
            <a:spLocks noGrp="1"/>
          </p:cNvSpPr>
          <p:nvPr>
            <p:ph type="body"/>
          </p:nvPr>
        </p:nvSpPr>
        <p:spPr>
          <a:xfrm>
            <a:off x="3797280" y="443520"/>
            <a:ext cx="1649880" cy="115200"/>
          </a:xfrm>
          <a:prstGeom prst="rect">
            <a:avLst/>
          </a:prstGeom>
          <a:noFill/>
          <a:ln w="0">
            <a:noFill/>
          </a:ln>
        </p:spPr>
        <p:txBody>
          <a:bodyPr lIns="0" tIns="0" rIns="0" bIns="0" anchor="t">
            <a:noAutofit/>
          </a:bodyPr>
          <a:lstStyle/>
          <a:p>
            <a:pPr indent="0" algn="r">
              <a:lnSpc>
                <a:spcPct val="100000"/>
              </a:lnSpc>
              <a:buNone/>
            </a:pPr>
            <a:r>
              <a:rPr lang="nl-NL" sz="730" b="1" u="none" strike="noStrike">
                <a:solidFill>
                  <a:schemeClr val="dk1"/>
                </a:solidFill>
                <a:effectLst/>
                <a:uFillTx/>
                <a:latin typeface="Arial"/>
              </a:rPr>
              <a:t>Kenniscentrum</a:t>
            </a:r>
            <a:endParaRPr lang="en-US" sz="730" b="0" u="none" strike="noStrike">
              <a:solidFill>
                <a:schemeClr val="dk1"/>
              </a:solidFill>
              <a:effectLst/>
              <a:uFillTx/>
              <a:latin typeface="Arial"/>
            </a:endParaRPr>
          </a:p>
        </p:txBody>
      </p:sp>
      <p:sp>
        <p:nvSpPr>
          <p:cNvPr id="333" name="PlaceHolder 5"/>
          <p:cNvSpPr>
            <a:spLocks noGrp="1"/>
          </p:cNvSpPr>
          <p:nvPr>
            <p:ph type="body"/>
          </p:nvPr>
        </p:nvSpPr>
        <p:spPr>
          <a:xfrm>
            <a:off x="3797280" y="555840"/>
            <a:ext cx="1649880" cy="115200"/>
          </a:xfrm>
          <a:prstGeom prst="rect">
            <a:avLst/>
          </a:prstGeom>
          <a:noFill/>
          <a:ln w="0">
            <a:noFill/>
          </a:ln>
        </p:spPr>
        <p:txBody>
          <a:bodyPr lIns="0" tIns="0" rIns="0" bIns="0" anchor="t">
            <a:noAutofit/>
          </a:bodyPr>
          <a:lstStyle/>
          <a:p>
            <a:pPr marL="415800" indent="0" algn="r">
              <a:lnSpc>
                <a:spcPct val="100000"/>
              </a:lnSpc>
              <a:buNone/>
            </a:pPr>
            <a:r>
              <a:rPr lang="nl-NL" sz="730" b="0" u="none" strike="noStrike">
                <a:solidFill>
                  <a:srgbClr val="000000"/>
                </a:solidFill>
                <a:effectLst/>
                <a:uFillTx/>
                <a:latin typeface="Arial"/>
              </a:rPr>
              <a:t>Kunst &amp; Samenleving</a:t>
            </a:r>
            <a:endParaRPr lang="en-US" sz="730" b="0" u="none" strike="noStrike">
              <a:solidFill>
                <a:schemeClr val="dk1"/>
              </a:solidFill>
              <a:effectLst/>
              <a:uFillTx/>
              <a:latin typeface="Arial"/>
            </a:endParaRPr>
          </a:p>
        </p:txBody>
      </p:sp>
      <p:sp>
        <p:nvSpPr>
          <p:cNvPr id="334" name="PlaceHolder 6"/>
          <p:cNvSpPr>
            <a:spLocks noGrp="1"/>
          </p:cNvSpPr>
          <p:nvPr>
            <p:ph type="body"/>
          </p:nvPr>
        </p:nvSpPr>
        <p:spPr>
          <a:xfrm>
            <a:off x="5590080" y="458280"/>
            <a:ext cx="4320" cy="196200"/>
          </a:xfrm>
          <a:prstGeom prst="rect">
            <a:avLst/>
          </a:prstGeom>
          <a:solidFill>
            <a:srgbClr val="000000"/>
          </a:solidFill>
          <a:ln w="0">
            <a:noFill/>
          </a:ln>
        </p:spPr>
        <p:txBody>
          <a:bodyPr lIns="0" tIns="0" rIns="0" bIns="0" anchor="t">
            <a:noAutofit/>
          </a:bodyPr>
          <a:lstStyle/>
          <a:p>
            <a:pPr indent="0">
              <a:lnSpc>
                <a:spcPct val="100000"/>
              </a:lnSpc>
              <a:buNone/>
            </a:pPr>
            <a:r>
              <a:rPr lang="nl-NL" sz="370" b="0" u="none" strike="noStrike">
                <a:solidFill>
                  <a:schemeClr val="dk1"/>
                </a:solidFill>
                <a:effectLst/>
                <a:uFillTx/>
                <a:latin typeface="Arial"/>
              </a:rPr>
              <a:t> </a:t>
            </a:r>
            <a:endParaRPr lang="en-US" sz="370" b="0" u="none" strike="noStrike">
              <a:solidFill>
                <a:schemeClr val="dk1"/>
              </a:solidFill>
              <a:effectLst/>
              <a:uFillTx/>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eige - titleslide - small img right">
    <p:bg>
      <p:bgPr>
        <a:solidFill>
          <a:schemeClr val="accent4"/>
        </a:solidFill>
        <a:effectLst/>
      </p:bgPr>
    </p:bg>
    <p:spTree>
      <p:nvGrpSpPr>
        <p:cNvPr id="1" name=""/>
        <p:cNvGrpSpPr/>
        <p:nvPr/>
      </p:nvGrpSpPr>
      <p:grpSpPr>
        <a:xfrm>
          <a:off x="0" y="0"/>
          <a:ext cx="0" cy="0"/>
          <a:chOff x="0" y="0"/>
          <a:chExt cx="0" cy="0"/>
        </a:xfrm>
      </p:grpSpPr>
      <p:sp>
        <p:nvSpPr>
          <p:cNvPr id="335" name="PlaceHolder 1"/>
          <p:cNvSpPr>
            <a:spLocks noGrp="1"/>
          </p:cNvSpPr>
          <p:nvPr>
            <p:ph type="body"/>
          </p:nvPr>
        </p:nvSpPr>
        <p:spPr>
          <a:xfrm>
            <a:off x="6111360" y="0"/>
            <a:ext cx="303516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336" name="Vrije vorm: vorm 13"/>
          <p:cNvSpPr/>
          <p:nvPr/>
        </p:nvSpPr>
        <p:spPr>
          <a:xfrm>
            <a:off x="463680" y="361800"/>
            <a:ext cx="392400" cy="393480"/>
          </a:xfrm>
          <a:custGeom>
            <a:avLst/>
            <a:gdLst>
              <a:gd name="textAreaLeft" fmla="*/ 0 w 392400"/>
              <a:gd name="textAreaRight" fmla="*/ 392760 w 392400"/>
              <a:gd name="textAreaTop" fmla="*/ 0 h 393480"/>
              <a:gd name="textAreaBottom" fmla="*/ 393840 h 393480"/>
              <a:gd name="GluePoint1X" fmla="*/ 868878 w 1738838"/>
              <a:gd name="GluePoint1Y" fmla="*/ 1143175 h 1746413"/>
              <a:gd name="GluePoint2X" fmla="*/ 1636044 w 1738838"/>
              <a:gd name="GluePoint2Y" fmla="*/ 1298448 h 1746413"/>
              <a:gd name="GluePoint3X" fmla="*/ 1402324 w 1738838"/>
              <a:gd name="GluePoint3Y" fmla="*/ 1567876 h 1746413"/>
              <a:gd name="GluePoint4X" fmla="*/ 868878 w 1738838"/>
              <a:gd name="GluePoint4Y" fmla="*/ 1143175 h 1746413"/>
              <a:gd name="GluePoint5X" fmla="*/ 3246 w 1738838"/>
              <a:gd name="GluePoint5Y" fmla="*/ 947867 h 1746413"/>
              <a:gd name="GluePoint6X" fmla="*/ 47069 w 1738838"/>
              <a:gd name="GluePoint6Y" fmla="*/ 957605 h 1746413"/>
              <a:gd name="GluePoint7X" fmla="*/ 1096106 w 1738838"/>
              <a:gd name="GluePoint7Y" fmla="*/ 1717739 h 1746413"/>
              <a:gd name="GluePoint8X" fmla="*/ 873206 w 1738838"/>
              <a:gd name="GluePoint8Y" fmla="*/ 1746413 h 1746413"/>
              <a:gd name="GluePoint9X" fmla="*/ 3246 w 1738838"/>
              <a:gd name="GluePoint9Y" fmla="*/ 947867 h 1746413"/>
              <a:gd name="GluePoint10X" fmla="*/ 1625224 w 1738838"/>
              <a:gd name="GluePoint10Y" fmla="*/ 429569 h 1746413"/>
              <a:gd name="GluePoint11X" fmla="*/ 1738838 w 1738838"/>
              <a:gd name="GluePoint11Y" fmla="*/ 759050 h 1746413"/>
              <a:gd name="GluePoint12X" fmla="*/ 1124780 w 1738838"/>
              <a:gd name="GluePoint12Y" fmla="*/ 1050119 h 1746413"/>
              <a:gd name="GluePoint13X" fmla="*/ 474474 w 1738838"/>
              <a:gd name="GluePoint13Y" fmla="*/ 984115 h 1746413"/>
              <a:gd name="GluePoint14X" fmla="*/ 1625224 w 1738838"/>
              <a:gd name="GluePoint14Y" fmla="*/ 429569 h 1746413"/>
              <a:gd name="GluePoint15X" fmla="*/ 873206 w 1738838"/>
              <a:gd name="GluePoint15Y" fmla="*/ 0 h 1746413"/>
              <a:gd name="GluePoint16X" fmla="*/ 1422342 w 1738838"/>
              <a:gd name="GluePoint16Y" fmla="*/ 193144 h 1746413"/>
              <a:gd name="GluePoint17X" fmla="*/ 1280053 w 1738838"/>
              <a:gd name="GluePoint17Y" fmla="*/ 286200 h 1746413"/>
              <a:gd name="GluePoint18X" fmla="*/ 982492 w 1738838"/>
              <a:gd name="GluePoint18Y" fmla="*/ 113614 h 1746413"/>
              <a:gd name="GluePoint19X" fmla="*/ 502067 w 1738838"/>
              <a:gd name="GluePoint19Y" fmla="*/ 134173 h 1746413"/>
              <a:gd name="GluePoint20X" fmla="*/ 543725 w 1738838"/>
              <a:gd name="GluePoint20Y" fmla="*/ 185029 h 1746413"/>
              <a:gd name="GluePoint21X" fmla="*/ 624878 w 1738838"/>
              <a:gd name="GluePoint21Y" fmla="*/ 175291 h 1746413"/>
              <a:gd name="GluePoint22X" fmla="*/ 901880 w 1738838"/>
              <a:gd name="GluePoint22Y" fmla="*/ 253197 h 1746413"/>
              <a:gd name="GluePoint23X" fmla="*/ 1012789 w 1738838"/>
              <a:gd name="GluePoint23Y" fmla="*/ 473393 h 1746413"/>
              <a:gd name="GluePoint24X" fmla="*/ 869419 w 1738838"/>
              <a:gd name="GluePoint24Y" fmla="*/ 615681 h 1746413"/>
              <a:gd name="GluePoint25X" fmla="*/ 674652 w 1738838"/>
              <a:gd name="GluePoint25Y" fmla="*/ 537774 h 1746413"/>
              <a:gd name="GluePoint26X" fmla="*/ 253197 w 1738838"/>
              <a:gd name="GluePoint26Y" fmla="*/ 596745 h 1746413"/>
              <a:gd name="GluePoint27X" fmla="*/ 325694 w 1738838"/>
              <a:gd name="GluePoint27Y" fmla="*/ 643814 h 1746413"/>
              <a:gd name="GluePoint28X" fmla="*/ 542102 w 1738838"/>
              <a:gd name="GluePoint28Y" fmla="*/ 644896 h 1746413"/>
              <a:gd name="GluePoint29X" fmla="*/ 645978 w 1738838"/>
              <a:gd name="GluePoint29Y" fmla="*/ 750395 h 1746413"/>
              <a:gd name="GluePoint30X" fmla="*/ 300807 w 1738838"/>
              <a:gd name="GluePoint30Y" fmla="*/ 882404 h 1746413"/>
              <a:gd name="GluePoint31X" fmla="*/ 0 w 1738838"/>
              <a:gd name="GluePoint31Y" fmla="*/ 875912 h 1746413"/>
              <a:gd name="GluePoint32X" fmla="*/ 0 w 1738838"/>
              <a:gd name="GluePoint32Y" fmla="*/ 873206 h 1746413"/>
              <a:gd name="GluePoint33X" fmla="*/ 873206 w 1738838"/>
              <a:gd name="GluePoint33Y" fmla="*/ 0 h 17464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Lst>
            <a:rect l="textAreaLeft" t="textAreaTop" r="textAreaRight" b="textAreaBottom"/>
            <a:pathLst>
              <a:path w="1738838" h="1746413">
                <a:moveTo>
                  <a:pt x="868878" y="1143175"/>
                </a:moveTo>
                <a:cubicBezTo>
                  <a:pt x="1132355" y="1171849"/>
                  <a:pt x="1397454" y="1217295"/>
                  <a:pt x="1636044" y="1298448"/>
                </a:cubicBezTo>
                <a:cubicBezTo>
                  <a:pt x="1577073" y="1403406"/>
                  <a:pt x="1497543" y="1495379"/>
                  <a:pt x="1402324" y="1567876"/>
                </a:cubicBezTo>
                <a:cubicBezTo>
                  <a:pt x="1072301" y="1289791"/>
                  <a:pt x="868878" y="1143175"/>
                  <a:pt x="868878" y="1143175"/>
                </a:cubicBezTo>
                <a:close/>
                <a:moveTo>
                  <a:pt x="3246" y="947867"/>
                </a:moveTo>
                <a:cubicBezTo>
                  <a:pt x="18395" y="950572"/>
                  <a:pt x="33002" y="953818"/>
                  <a:pt x="47069" y="957605"/>
                </a:cubicBezTo>
                <a:cubicBezTo>
                  <a:pt x="522625" y="1092860"/>
                  <a:pt x="890519" y="1424506"/>
                  <a:pt x="1096106" y="1717739"/>
                </a:cubicBezTo>
                <a:cubicBezTo>
                  <a:pt x="1024692" y="1736133"/>
                  <a:pt x="950031" y="1746413"/>
                  <a:pt x="873206" y="1746413"/>
                </a:cubicBezTo>
                <a:cubicBezTo>
                  <a:pt x="416044" y="1746413"/>
                  <a:pt x="41117" y="1395291"/>
                  <a:pt x="3246" y="947867"/>
                </a:cubicBezTo>
                <a:close/>
                <a:moveTo>
                  <a:pt x="1625224" y="429569"/>
                </a:moveTo>
                <a:cubicBezTo>
                  <a:pt x="1683654" y="528576"/>
                  <a:pt x="1723148" y="640026"/>
                  <a:pt x="1738838" y="759050"/>
                </a:cubicBezTo>
                <a:cubicBezTo>
                  <a:pt x="1646323" y="843990"/>
                  <a:pt x="1402864" y="1016035"/>
                  <a:pt x="1124780" y="1050119"/>
                </a:cubicBezTo>
                <a:cubicBezTo>
                  <a:pt x="816399" y="1087991"/>
                  <a:pt x="474474" y="984115"/>
                  <a:pt x="474474" y="984115"/>
                </a:cubicBezTo>
                <a:cubicBezTo>
                  <a:pt x="755263" y="960310"/>
                  <a:pt x="1153995" y="892682"/>
                  <a:pt x="1625224" y="429569"/>
                </a:cubicBezTo>
                <a:close/>
                <a:moveTo>
                  <a:pt x="873206" y="0"/>
                </a:moveTo>
                <a:cubicBezTo>
                  <a:pt x="1080958" y="0"/>
                  <a:pt x="1271397" y="72497"/>
                  <a:pt x="1422342" y="193144"/>
                </a:cubicBezTo>
                <a:cubicBezTo>
                  <a:pt x="1372027" y="222900"/>
                  <a:pt x="1325499" y="256444"/>
                  <a:pt x="1280053" y="286200"/>
                </a:cubicBezTo>
                <a:cubicBezTo>
                  <a:pt x="1199982" y="219654"/>
                  <a:pt x="1092860" y="149863"/>
                  <a:pt x="982492" y="113614"/>
                </a:cubicBezTo>
                <a:cubicBezTo>
                  <a:pt x="822350" y="62217"/>
                  <a:pt x="622714" y="67086"/>
                  <a:pt x="502067" y="134173"/>
                </a:cubicBezTo>
                <a:lnTo>
                  <a:pt x="543725" y="185029"/>
                </a:lnTo>
                <a:lnTo>
                  <a:pt x="624878" y="175291"/>
                </a:lnTo>
                <a:cubicBezTo>
                  <a:pt x="729836" y="166093"/>
                  <a:pt x="826138" y="194767"/>
                  <a:pt x="901880" y="253197"/>
                </a:cubicBezTo>
                <a:cubicBezTo>
                  <a:pt x="996018" y="312710"/>
                  <a:pt x="1052284" y="398191"/>
                  <a:pt x="1012789" y="473393"/>
                </a:cubicBezTo>
                <a:cubicBezTo>
                  <a:pt x="982492" y="525872"/>
                  <a:pt x="938129" y="579433"/>
                  <a:pt x="869419" y="615681"/>
                </a:cubicBezTo>
                <a:cubicBezTo>
                  <a:pt x="807202" y="584302"/>
                  <a:pt x="744985" y="552923"/>
                  <a:pt x="674652" y="537774"/>
                </a:cubicBezTo>
                <a:cubicBezTo>
                  <a:pt x="506395" y="493951"/>
                  <a:pt x="367353" y="541020"/>
                  <a:pt x="253197" y="596745"/>
                </a:cubicBezTo>
                <a:cubicBezTo>
                  <a:pt x="269428" y="614599"/>
                  <a:pt x="298643" y="633535"/>
                  <a:pt x="325694" y="643814"/>
                </a:cubicBezTo>
                <a:cubicBezTo>
                  <a:pt x="385747" y="627583"/>
                  <a:pt x="473393" y="623255"/>
                  <a:pt x="542102" y="644896"/>
                </a:cubicBezTo>
                <a:cubicBezTo>
                  <a:pt x="596745" y="669783"/>
                  <a:pt x="649765" y="706031"/>
                  <a:pt x="645978" y="750395"/>
                </a:cubicBezTo>
                <a:cubicBezTo>
                  <a:pt x="607566" y="852648"/>
                  <a:pt x="445259" y="878076"/>
                  <a:pt x="300807" y="882404"/>
                </a:cubicBezTo>
                <a:cubicBezTo>
                  <a:pt x="205047" y="886191"/>
                  <a:pt x="101712" y="879699"/>
                  <a:pt x="0" y="875912"/>
                </a:cubicBezTo>
                <a:cubicBezTo>
                  <a:pt x="0" y="874830"/>
                  <a:pt x="0" y="874289"/>
                  <a:pt x="0" y="873206"/>
                </a:cubicBezTo>
                <a:cubicBezTo>
                  <a:pt x="0" y="391158"/>
                  <a:pt x="391157" y="0"/>
                  <a:pt x="873206" y="0"/>
                </a:cubicBezTo>
                <a:close/>
              </a:path>
            </a:pathLst>
          </a:custGeom>
          <a:solidFill>
            <a:schemeClr val="tx2"/>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337" name="Vrije vorm: vorm 14"/>
          <p:cNvSpPr/>
          <p:nvPr/>
        </p:nvSpPr>
        <p:spPr>
          <a:xfrm>
            <a:off x="923760" y="461880"/>
            <a:ext cx="761400" cy="199800"/>
          </a:xfrm>
          <a:custGeom>
            <a:avLst/>
            <a:gdLst>
              <a:gd name="textAreaLeft" fmla="*/ 0 w 761400"/>
              <a:gd name="textAreaRight" fmla="*/ 761760 w 761400"/>
              <a:gd name="textAreaTop" fmla="*/ 0 h 199800"/>
              <a:gd name="textAreaBottom" fmla="*/ 200160 h 199800"/>
              <a:gd name="GluePoint1X" fmla="*/ 1238936 w 3373761"/>
              <a:gd name="GluePoint1Y" fmla="*/ 554546 h 887274"/>
              <a:gd name="GluePoint2X" fmla="*/ 1238936 w 3373761"/>
              <a:gd name="GluePoint2Y" fmla="*/ 554802 h 887274"/>
              <a:gd name="GluePoint3X" fmla="*/ 1204175 w 3373761"/>
              <a:gd name="GluePoint3Y" fmla="*/ 571250 h 887274"/>
              <a:gd name="GluePoint4X" fmla="*/ 1161570 w 3373761"/>
              <a:gd name="GluePoint4Y" fmla="*/ 579433 h 887274"/>
              <a:gd name="GluePoint5X" fmla="*/ 1069055 w 3373761"/>
              <a:gd name="GluePoint5Y" fmla="*/ 592418 h 887274"/>
              <a:gd name="GluePoint6X" fmla="*/ 1026315 w 3373761"/>
              <a:gd name="GluePoint6Y" fmla="*/ 602697 h 887274"/>
              <a:gd name="GluePoint7X" fmla="*/ 989526 w 3373761"/>
              <a:gd name="GluePoint7Y" fmla="*/ 621092 h 887274"/>
              <a:gd name="GluePoint8X" fmla="*/ 964639 w 3373761"/>
              <a:gd name="GluePoint8Y" fmla="*/ 651389 h 887274"/>
              <a:gd name="GluePoint9X" fmla="*/ 955441 w 3373761"/>
              <a:gd name="GluePoint9Y" fmla="*/ 696835 h 887274"/>
              <a:gd name="GluePoint10X" fmla="*/ 968967 w 3373761"/>
              <a:gd name="GluePoint10Y" fmla="*/ 735788 h 887274"/>
              <a:gd name="GluePoint11X" fmla="*/ 1001428 w 3373761"/>
              <a:gd name="GluePoint11Y" fmla="*/ 760675 h 887274"/>
              <a:gd name="GluePoint12X" fmla="*/ 1043086 w 3373761"/>
              <a:gd name="GluePoint12Y" fmla="*/ 773659 h 887274"/>
              <a:gd name="GluePoint13X" fmla="*/ 1083663 w 3373761"/>
              <a:gd name="GluePoint13Y" fmla="*/ 777447 h 887274"/>
              <a:gd name="GluePoint14X" fmla="*/ 1133437 w 3373761"/>
              <a:gd name="GluePoint14Y" fmla="*/ 771495 h 887274"/>
              <a:gd name="GluePoint15X" fmla="*/ 1183752 w 3373761"/>
              <a:gd name="GluePoint15Y" fmla="*/ 750937 h 887274"/>
              <a:gd name="GluePoint16X" fmla="*/ 1223246 w 3373761"/>
              <a:gd name="GluePoint16Y" fmla="*/ 713606 h 887274"/>
              <a:gd name="GluePoint17X" fmla="*/ 1238936 w 3373761"/>
              <a:gd name="GluePoint17Y" fmla="*/ 658422 h 887274"/>
              <a:gd name="GluePoint18X" fmla="*/ 1238936 w 3373761"/>
              <a:gd name="GluePoint18Y" fmla="*/ 554802 h 887274"/>
              <a:gd name="GluePoint19X" fmla="*/ 1239477 w 3373761"/>
              <a:gd name="GluePoint19Y" fmla="*/ 554546 h 887274"/>
              <a:gd name="GluePoint20X" fmla="*/ 3072993 w 3373761"/>
              <a:gd name="GluePoint20Y" fmla="*/ 332187 h 887274"/>
              <a:gd name="GluePoint21X" fmla="*/ 3006448 w 3373761"/>
              <a:gd name="GluePoint21Y" fmla="*/ 345172 h 887274"/>
              <a:gd name="GluePoint22X" fmla="*/ 2955051 w 3373761"/>
              <a:gd name="GluePoint22Y" fmla="*/ 380338 h 887274"/>
              <a:gd name="GluePoint23X" fmla="*/ 2920967 w 3373761"/>
              <a:gd name="GluePoint23Y" fmla="*/ 433358 h 887274"/>
              <a:gd name="GluePoint24X" fmla="*/ 2906900 w 3373761"/>
              <a:gd name="GluePoint24Y" fmla="*/ 499362 h 887274"/>
              <a:gd name="GluePoint25X" fmla="*/ 3231512 w 3373761"/>
              <a:gd name="GluePoint25Y" fmla="*/ 499362 h 887274"/>
              <a:gd name="GluePoint26X" fmla="*/ 3217446 w 3373761"/>
              <a:gd name="GluePoint26Y" fmla="*/ 436063 h 887274"/>
              <a:gd name="GluePoint27X" fmla="*/ 3185525 w 3373761"/>
              <a:gd name="GluePoint27Y" fmla="*/ 383043 h 887274"/>
              <a:gd name="GluePoint28X" fmla="*/ 3136833 w 3373761"/>
              <a:gd name="GluePoint28Y" fmla="*/ 346254 h 887274"/>
              <a:gd name="GluePoint29X" fmla="*/ 3072993 w 3373761"/>
              <a:gd name="GluePoint29Y" fmla="*/ 332187 h 887274"/>
              <a:gd name="GluePoint30X" fmla="*/ 2180851 w 3373761"/>
              <a:gd name="GluePoint30Y" fmla="*/ 240213 h 887274"/>
              <a:gd name="GluePoint31X" fmla="*/ 2692115 w 3373761"/>
              <a:gd name="GluePoint31Y" fmla="*/ 240213 h 887274"/>
              <a:gd name="GluePoint32X" fmla="*/ 2692115 w 3373761"/>
              <a:gd name="GluePoint32Y" fmla="*/ 337597 h 887274"/>
              <a:gd name="GluePoint33X" fmla="*/ 2331796 w 3373761"/>
              <a:gd name="GluePoint33Y" fmla="*/ 760133 h 887274"/>
              <a:gd name="GluePoint34X" fmla="*/ 2710510 w 3373761"/>
              <a:gd name="GluePoint34Y" fmla="*/ 760133 h 887274"/>
              <a:gd name="GluePoint35X" fmla="*/ 2710510 w 3373761"/>
              <a:gd name="GluePoint35Y" fmla="*/ 869960 h 887274"/>
              <a:gd name="GluePoint36X" fmla="*/ 2156505 w 3373761"/>
              <a:gd name="GluePoint36Y" fmla="*/ 869960 h 887274"/>
              <a:gd name="GluePoint37X" fmla="*/ 2156505 w 3373761"/>
              <a:gd name="GluePoint37Y" fmla="*/ 772577 h 887274"/>
              <a:gd name="GluePoint38X" fmla="*/ 2504922 w 3373761"/>
              <a:gd name="GluePoint38Y" fmla="*/ 349499 h 887274"/>
              <a:gd name="GluePoint39X" fmla="*/ 2180851 w 3373761"/>
              <a:gd name="GluePoint39Y" fmla="*/ 349499 h 887274"/>
              <a:gd name="GluePoint40X" fmla="*/ 1123699 w 3373761"/>
              <a:gd name="GluePoint40Y" fmla="*/ 223442 h 887274"/>
              <a:gd name="GluePoint41X" fmla="*/ 1215131 w 3373761"/>
              <a:gd name="GluePoint41Y" fmla="*/ 233180 h 887274"/>
              <a:gd name="GluePoint42X" fmla="*/ 1296284 w 3373761"/>
              <a:gd name="GluePoint42Y" fmla="*/ 265101 h 887274"/>
              <a:gd name="GluePoint43X" fmla="*/ 1354173 w 3373761"/>
              <a:gd name="GluePoint43Y" fmla="*/ 321908 h 887274"/>
              <a:gd name="GluePoint44X" fmla="*/ 1376355 w 3373761"/>
              <a:gd name="GluePoint44Y" fmla="*/ 406307 h 887274"/>
              <a:gd name="GluePoint45X" fmla="*/ 1376355 w 3373761"/>
              <a:gd name="GluePoint45Y" fmla="*/ 729837 h 887274"/>
              <a:gd name="GluePoint46X" fmla="*/ 1378519 w 3373761"/>
              <a:gd name="GluePoint46Y" fmla="*/ 729837 h 887274"/>
              <a:gd name="GluePoint47X" fmla="*/ 1385011 w 3373761"/>
              <a:gd name="GluePoint47Y" fmla="*/ 766626 h 887274"/>
              <a:gd name="GluePoint48X" fmla="*/ 1410980 w 3373761"/>
              <a:gd name="GluePoint48Y" fmla="*/ 777447 h 887274"/>
              <a:gd name="GluePoint49X" fmla="*/ 1425588 w 3373761"/>
              <a:gd name="GluePoint49Y" fmla="*/ 777447 h 887274"/>
              <a:gd name="GluePoint50X" fmla="*/ 1445064 w 3373761"/>
              <a:gd name="GluePoint50Y" fmla="*/ 775283 h 887274"/>
              <a:gd name="GluePoint51X" fmla="*/ 1445064 w 3373761"/>
              <a:gd name="GluePoint51Y" fmla="*/ 871584 h 887274"/>
              <a:gd name="GluePoint52X" fmla="*/ 1426129 w 3373761"/>
              <a:gd name="GluePoint52Y" fmla="*/ 876994 h 887274"/>
              <a:gd name="GluePoint53X" fmla="*/ 1402324 w 3373761"/>
              <a:gd name="GluePoint53Y" fmla="*/ 882405 h 887274"/>
              <a:gd name="GluePoint54X" fmla="*/ 1377978 w 3373761"/>
              <a:gd name="GluePoint54Y" fmla="*/ 886192 h 887274"/>
              <a:gd name="GluePoint55X" fmla="*/ 1357419 w 3373761"/>
              <a:gd name="GluePoint55Y" fmla="*/ 887274 h 887274"/>
              <a:gd name="GluePoint56X" fmla="*/ 1286545 w 3373761"/>
              <a:gd name="GluePoint56Y" fmla="*/ 869961 h 887274"/>
              <a:gd name="GluePoint57X" fmla="*/ 1249756 w 3373761"/>
              <a:gd name="GluePoint57Y" fmla="*/ 810449 h 887274"/>
              <a:gd name="GluePoint58X" fmla="*/ 1148044 w 3373761"/>
              <a:gd name="GluePoint58Y" fmla="*/ 868879 h 887274"/>
              <a:gd name="GluePoint59X" fmla="*/ 1031725 w 3373761"/>
              <a:gd name="GluePoint59Y" fmla="*/ 887274 h 887274"/>
              <a:gd name="GluePoint60X" fmla="*/ 950031 w 3373761"/>
              <a:gd name="GluePoint60Y" fmla="*/ 875912 h 887274"/>
              <a:gd name="GluePoint61X" fmla="*/ 881322 w 3373761"/>
              <a:gd name="GluePoint61Y" fmla="*/ 841828 h 887274"/>
              <a:gd name="GluePoint62X" fmla="*/ 833712 w 3373761"/>
              <a:gd name="GluePoint62Y" fmla="*/ 784480 h 887274"/>
              <a:gd name="GluePoint63X" fmla="*/ 815858 w 3373761"/>
              <a:gd name="GluePoint63Y" fmla="*/ 703327 h 887274"/>
              <a:gd name="GluePoint64X" fmla="*/ 836958 w 3373761"/>
              <a:gd name="GluePoint64Y" fmla="*/ 608107 h 887274"/>
              <a:gd name="GluePoint65X" fmla="*/ 893224 w 3373761"/>
              <a:gd name="GluePoint65Y" fmla="*/ 550759 h 887274"/>
              <a:gd name="GluePoint66X" fmla="*/ 971131 w 3373761"/>
              <a:gd name="GluePoint66Y" fmla="*/ 521003 h 887274"/>
              <a:gd name="GluePoint67X" fmla="*/ 1058235 w 3373761"/>
              <a:gd name="GluePoint67Y" fmla="*/ 506937 h 887274"/>
              <a:gd name="GluePoint68X" fmla="*/ 1130191 w 3373761"/>
              <a:gd name="GluePoint68Y" fmla="*/ 496657 h 887274"/>
              <a:gd name="GluePoint69X" fmla="*/ 1190244 w 3373761"/>
              <a:gd name="GluePoint69Y" fmla="*/ 486378 h 887274"/>
              <a:gd name="GluePoint70X" fmla="*/ 1231903 w 3373761"/>
              <a:gd name="GluePoint70Y" fmla="*/ 463655 h 887274"/>
              <a:gd name="GluePoint71X" fmla="*/ 1247051 w 3373761"/>
              <a:gd name="GluePoint71Y" fmla="*/ 418209 h 887274"/>
              <a:gd name="GluePoint72X" fmla="*/ 1234066 w 3373761"/>
              <a:gd name="GluePoint72Y" fmla="*/ 374387 h 887274"/>
              <a:gd name="GluePoint73X" fmla="*/ 1202146 w 3373761"/>
              <a:gd name="GluePoint73Y" fmla="*/ 348418 h 887274"/>
              <a:gd name="GluePoint74X" fmla="*/ 1159947 w 3373761"/>
              <a:gd name="GluePoint74Y" fmla="*/ 335974 h 887274"/>
              <a:gd name="GluePoint75X" fmla="*/ 1116124 w 3373761"/>
              <a:gd name="GluePoint75Y" fmla="*/ 332728 h 887274"/>
              <a:gd name="GluePoint76X" fmla="*/ 1019823 w 3373761"/>
              <a:gd name="GluePoint76Y" fmla="*/ 357074 h 887274"/>
              <a:gd name="GluePoint77X" fmla="*/ 977082 w 3373761"/>
              <a:gd name="GluePoint77Y" fmla="*/ 432817 h 887274"/>
              <a:gd name="GluePoint78X" fmla="*/ 838040 w 3373761"/>
              <a:gd name="GluePoint78Y" fmla="*/ 432817 h 887274"/>
              <a:gd name="GluePoint79X" fmla="*/ 867255 w 3373761"/>
              <a:gd name="GluePoint79Y" fmla="*/ 331646 h 887274"/>
              <a:gd name="GluePoint80X" fmla="*/ 932177 w 3373761"/>
              <a:gd name="GluePoint80Y" fmla="*/ 267265 h 887274"/>
              <a:gd name="GluePoint81X" fmla="*/ 1021446 w 3373761"/>
              <a:gd name="GluePoint81Y" fmla="*/ 233180 h 887274"/>
              <a:gd name="GluePoint82X" fmla="*/ 1123699 w 3373761"/>
              <a:gd name="GluePoint82Y" fmla="*/ 223442 h 887274"/>
              <a:gd name="GluePoint83X" fmla="*/ 3074075 w 3373761"/>
              <a:gd name="GluePoint83Y" fmla="*/ 222901 h 887274"/>
              <a:gd name="GluePoint84X" fmla="*/ 3207166 w 3373761"/>
              <a:gd name="GluePoint84Y" fmla="*/ 253739 h 887274"/>
              <a:gd name="GluePoint85X" fmla="*/ 3305091 w 3373761"/>
              <a:gd name="GluePoint85Y" fmla="*/ 335974 h 887274"/>
              <a:gd name="GluePoint86X" fmla="*/ 3361898 w 3373761"/>
              <a:gd name="GluePoint86Y" fmla="*/ 453376 h 887274"/>
              <a:gd name="GluePoint87X" fmla="*/ 3371095 w 3373761"/>
              <a:gd name="GluePoint87Y" fmla="*/ 590254 h 887274"/>
              <a:gd name="GluePoint88X" fmla="*/ 2907982 w 3373761"/>
              <a:gd name="GluePoint88Y" fmla="*/ 590254 h 887274"/>
              <a:gd name="GluePoint89X" fmla="*/ 2907982 w 3373761"/>
              <a:gd name="GluePoint89Y" fmla="*/ 590795 h 887274"/>
              <a:gd name="GluePoint90X" fmla="*/ 2918262 w 3373761"/>
              <a:gd name="GluePoint90Y" fmla="*/ 661668 h 887274"/>
              <a:gd name="GluePoint91X" fmla="*/ 2949099 w 3373761"/>
              <a:gd name="GluePoint91Y" fmla="*/ 721181 h 887274"/>
              <a:gd name="GluePoint92X" fmla="*/ 3001578 w 3373761"/>
              <a:gd name="GluePoint92Y" fmla="*/ 761757 h 887274"/>
              <a:gd name="GluePoint93X" fmla="*/ 3077321 w 3373761"/>
              <a:gd name="GluePoint93Y" fmla="*/ 776906 h 887274"/>
              <a:gd name="GluePoint94X" fmla="*/ 3175246 w 3373761"/>
              <a:gd name="GluePoint94Y" fmla="*/ 750937 h 887274"/>
              <a:gd name="GluePoint95X" fmla="*/ 3230430 w 3373761"/>
              <a:gd name="GluePoint95Y" fmla="*/ 672489 h 887274"/>
              <a:gd name="GluePoint96X" fmla="*/ 3361898 w 3373761"/>
              <a:gd name="GluePoint96Y" fmla="*/ 672489 h 887274"/>
              <a:gd name="GluePoint97X" fmla="*/ 3324027 w 3373761"/>
              <a:gd name="GluePoint97Y" fmla="*/ 763921 h 887274"/>
              <a:gd name="GluePoint98X" fmla="*/ 3259645 w 3373761"/>
              <a:gd name="GluePoint98Y" fmla="*/ 831549 h 887274"/>
              <a:gd name="GluePoint99X" fmla="*/ 3175246 w 3373761"/>
              <a:gd name="GluePoint99Y" fmla="*/ 873207 h 887274"/>
              <a:gd name="GluePoint100X" fmla="*/ 3077321 w 3373761"/>
              <a:gd name="GluePoint100Y" fmla="*/ 887274 h 887274"/>
              <a:gd name="GluePoint101X" fmla="*/ 2945853 w 3373761"/>
              <a:gd name="GluePoint101Y" fmla="*/ 862928 h 887274"/>
              <a:gd name="GluePoint102X" fmla="*/ 2849011 w 3373761"/>
              <a:gd name="GluePoint102Y" fmla="*/ 794759 h 887274"/>
              <a:gd name="GluePoint103X" fmla="*/ 2789498 w 3373761"/>
              <a:gd name="GluePoint103Y" fmla="*/ 689801 h 887274"/>
              <a:gd name="GluePoint104X" fmla="*/ 2769481 w 3373761"/>
              <a:gd name="GluePoint104Y" fmla="*/ 555628 h 887274"/>
              <a:gd name="GluePoint105X" fmla="*/ 2790581 w 3373761"/>
              <a:gd name="GluePoint105Y" fmla="*/ 428489 h 887274"/>
              <a:gd name="GluePoint106X" fmla="*/ 2851716 w 3373761"/>
              <a:gd name="GluePoint106Y" fmla="*/ 322449 h 887274"/>
              <a:gd name="GluePoint107X" fmla="*/ 2947476 w 3373761"/>
              <a:gd name="GluePoint107Y" fmla="*/ 249952 h 887274"/>
              <a:gd name="GluePoint108X" fmla="*/ 3074075 w 3373761"/>
              <a:gd name="GluePoint108Y" fmla="*/ 222901 h 887274"/>
              <a:gd name="GluePoint109X" fmla="*/ 1845419 w 3373761"/>
              <a:gd name="GluePoint109Y" fmla="*/ 222901 h 887274"/>
              <a:gd name="GluePoint110X" fmla="*/ 2008807 w 3373761"/>
              <a:gd name="GluePoint110Y" fmla="*/ 276462 h 887274"/>
              <a:gd name="GluePoint111X" fmla="*/ 2068319 w 3373761"/>
              <a:gd name="GluePoint111Y" fmla="*/ 437145 h 887274"/>
              <a:gd name="GluePoint112X" fmla="*/ 2068319 w 3373761"/>
              <a:gd name="GluePoint112Y" fmla="*/ 869420 h 887274"/>
              <a:gd name="GluePoint113X" fmla="*/ 1929277 w 3373761"/>
              <a:gd name="GluePoint113Y" fmla="*/ 869420 h 887274"/>
              <a:gd name="GluePoint114X" fmla="*/ 1929277 w 3373761"/>
              <a:gd name="GluePoint114Y" fmla="*/ 473934 h 887274"/>
              <a:gd name="GluePoint115X" fmla="*/ 1897357 w 3373761"/>
              <a:gd name="GluePoint115Y" fmla="*/ 366271 h 887274"/>
              <a:gd name="GluePoint116X" fmla="*/ 1805925 w 3373761"/>
              <a:gd name="GluePoint116Y" fmla="*/ 332728 h 887274"/>
              <a:gd name="GluePoint117X" fmla="*/ 1742625 w 3373761"/>
              <a:gd name="GluePoint117Y" fmla="*/ 345713 h 887274"/>
              <a:gd name="GluePoint118X" fmla="*/ 1695016 w 3373761"/>
              <a:gd name="GluePoint118Y" fmla="*/ 380879 h 887274"/>
              <a:gd name="GluePoint119X" fmla="*/ 1664719 w 3373761"/>
              <a:gd name="GluePoint119Y" fmla="*/ 433899 h 887274"/>
              <a:gd name="GluePoint120X" fmla="*/ 1653898 w 3373761"/>
              <a:gd name="GluePoint120Y" fmla="*/ 498280 h 887274"/>
              <a:gd name="GluePoint121X" fmla="*/ 1653898 w 3373761"/>
              <a:gd name="GluePoint121Y" fmla="*/ 869961 h 887274"/>
              <a:gd name="GluePoint122X" fmla="*/ 1514856 w 3373761"/>
              <a:gd name="GluePoint122Y" fmla="*/ 869961 h 887274"/>
              <a:gd name="GluePoint123X" fmla="*/ 1514856 w 3373761"/>
              <a:gd name="GluePoint123Y" fmla="*/ 240214 h 887274"/>
              <a:gd name="GluePoint124X" fmla="*/ 1515938 w 3373761"/>
              <a:gd name="GluePoint124Y" fmla="*/ 240214 h 887274"/>
              <a:gd name="GluePoint125X" fmla="*/ 1647406 w 3373761"/>
              <a:gd name="GluePoint125Y" fmla="*/ 240214 h 887274"/>
              <a:gd name="GluePoint126X" fmla="*/ 1647406 w 3373761"/>
              <a:gd name="GluePoint126Y" fmla="*/ 332728 h 887274"/>
              <a:gd name="GluePoint127X" fmla="*/ 1649570 w 3373761"/>
              <a:gd name="GluePoint127Y" fmla="*/ 334892 h 887274"/>
              <a:gd name="GluePoint128X" fmla="*/ 1732346 w 3373761"/>
              <a:gd name="GluePoint128Y" fmla="*/ 252657 h 887274"/>
              <a:gd name="GluePoint129X" fmla="*/ 1845419 w 3373761"/>
              <a:gd name="GluePoint129Y" fmla="*/ 222901 h 887274"/>
              <a:gd name="GluePoint130X" fmla="*/ 0 w 3373761"/>
              <a:gd name="GluePoint130Y" fmla="*/ 0 h 887274"/>
              <a:gd name="GluePoint131X" fmla="*/ 152568 w 3373761"/>
              <a:gd name="GluePoint131Y" fmla="*/ 0 h 887274"/>
              <a:gd name="GluePoint132X" fmla="*/ 152568 w 3373761"/>
              <a:gd name="GluePoint132Y" fmla="*/ 346253 h 887274"/>
              <a:gd name="GluePoint133X" fmla="*/ 548053 w 3373761"/>
              <a:gd name="GluePoint133Y" fmla="*/ 346253 h 887274"/>
              <a:gd name="GluePoint134X" fmla="*/ 548053 w 3373761"/>
              <a:gd name="GluePoint134Y" fmla="*/ 0 h 887274"/>
              <a:gd name="GluePoint135X" fmla="*/ 700621 w 3373761"/>
              <a:gd name="GluePoint135Y" fmla="*/ 0 h 887274"/>
              <a:gd name="GluePoint136X" fmla="*/ 700621 w 3373761"/>
              <a:gd name="GluePoint136Y" fmla="*/ 869960 h 887274"/>
              <a:gd name="GluePoint137X" fmla="*/ 548053 w 3373761"/>
              <a:gd name="GluePoint137Y" fmla="*/ 869960 h 887274"/>
              <a:gd name="GluePoint138X" fmla="*/ 548053 w 3373761"/>
              <a:gd name="GluePoint138Y" fmla="*/ 477721 h 887274"/>
              <a:gd name="GluePoint139X" fmla="*/ 152568 w 3373761"/>
              <a:gd name="GluePoint139Y" fmla="*/ 477721 h 887274"/>
              <a:gd name="GluePoint140X" fmla="*/ 152568 w 3373761"/>
              <a:gd name="GluePoint140Y" fmla="*/ 869960 h 887274"/>
              <a:gd name="GluePoint141X" fmla="*/ 0 w 3373761"/>
              <a:gd name="GluePoint141Y" fmla="*/ 869960 h 887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 ang="0">
                <a:pos x="GluePoint78X" y="GluePoint78Y"/>
              </a:cxn>
              <a:cxn ang="0">
                <a:pos x="GluePoint79X" y="GluePoint79Y"/>
              </a:cxn>
              <a:cxn ang="0">
                <a:pos x="GluePoint80X" y="GluePoint80Y"/>
              </a:cxn>
              <a:cxn ang="0">
                <a:pos x="GluePoint81X" y="GluePoint81Y"/>
              </a:cxn>
              <a:cxn ang="0">
                <a:pos x="GluePoint82X" y="GluePoint82Y"/>
              </a:cxn>
              <a:cxn ang="0">
                <a:pos x="GluePoint83X" y="GluePoint83Y"/>
              </a:cxn>
              <a:cxn ang="0">
                <a:pos x="GluePoint84X" y="GluePoint84Y"/>
              </a:cxn>
              <a:cxn ang="0">
                <a:pos x="GluePoint85X" y="GluePoint85Y"/>
              </a:cxn>
              <a:cxn ang="0">
                <a:pos x="GluePoint86X" y="GluePoint86Y"/>
              </a:cxn>
              <a:cxn ang="0">
                <a:pos x="GluePoint87X" y="GluePoint87Y"/>
              </a:cxn>
              <a:cxn ang="0">
                <a:pos x="GluePoint88X" y="GluePoint88Y"/>
              </a:cxn>
              <a:cxn ang="0">
                <a:pos x="GluePoint89X" y="GluePoint89Y"/>
              </a:cxn>
              <a:cxn ang="0">
                <a:pos x="GluePoint90X" y="GluePoint90Y"/>
              </a:cxn>
              <a:cxn ang="0">
                <a:pos x="GluePoint91X" y="GluePoint91Y"/>
              </a:cxn>
              <a:cxn ang="0">
                <a:pos x="GluePoint92X" y="GluePoint92Y"/>
              </a:cxn>
              <a:cxn ang="0">
                <a:pos x="GluePoint93X" y="GluePoint93Y"/>
              </a:cxn>
              <a:cxn ang="0">
                <a:pos x="GluePoint94X" y="GluePoint94Y"/>
              </a:cxn>
              <a:cxn ang="0">
                <a:pos x="GluePoint95X" y="GluePoint95Y"/>
              </a:cxn>
              <a:cxn ang="0">
                <a:pos x="GluePoint96X" y="GluePoint96Y"/>
              </a:cxn>
              <a:cxn ang="0">
                <a:pos x="GluePoint97X" y="GluePoint97Y"/>
              </a:cxn>
              <a:cxn ang="0">
                <a:pos x="GluePoint98X" y="GluePoint98Y"/>
              </a:cxn>
              <a:cxn ang="0">
                <a:pos x="GluePoint99X" y="GluePoint99Y"/>
              </a:cxn>
              <a:cxn ang="0">
                <a:pos x="GluePoint100X" y="GluePoint100Y"/>
              </a:cxn>
              <a:cxn ang="0">
                <a:pos x="GluePoint101X" y="GluePoint101Y"/>
              </a:cxn>
              <a:cxn ang="0">
                <a:pos x="GluePoint102X" y="GluePoint102Y"/>
              </a:cxn>
              <a:cxn ang="0">
                <a:pos x="GluePoint103X" y="GluePoint103Y"/>
              </a:cxn>
              <a:cxn ang="0">
                <a:pos x="GluePoint104X" y="GluePoint104Y"/>
              </a:cxn>
              <a:cxn ang="0">
                <a:pos x="GluePoint105X" y="GluePoint105Y"/>
              </a:cxn>
              <a:cxn ang="0">
                <a:pos x="GluePoint106X" y="GluePoint106Y"/>
              </a:cxn>
              <a:cxn ang="0">
                <a:pos x="GluePoint107X" y="GluePoint107Y"/>
              </a:cxn>
              <a:cxn ang="0">
                <a:pos x="GluePoint108X" y="GluePoint108Y"/>
              </a:cxn>
              <a:cxn ang="0">
                <a:pos x="GluePoint109X" y="GluePoint109Y"/>
              </a:cxn>
              <a:cxn ang="0">
                <a:pos x="GluePoint110X" y="GluePoint110Y"/>
              </a:cxn>
              <a:cxn ang="0">
                <a:pos x="GluePoint111X" y="GluePoint111Y"/>
              </a:cxn>
              <a:cxn ang="0">
                <a:pos x="GluePoint112X" y="GluePoint112Y"/>
              </a:cxn>
              <a:cxn ang="0">
                <a:pos x="GluePoint113X" y="GluePoint113Y"/>
              </a:cxn>
              <a:cxn ang="0">
                <a:pos x="GluePoint114X" y="GluePoint114Y"/>
              </a:cxn>
              <a:cxn ang="0">
                <a:pos x="GluePoint115X" y="GluePoint115Y"/>
              </a:cxn>
              <a:cxn ang="0">
                <a:pos x="GluePoint116X" y="GluePoint116Y"/>
              </a:cxn>
              <a:cxn ang="0">
                <a:pos x="GluePoint117X" y="GluePoint117Y"/>
              </a:cxn>
              <a:cxn ang="0">
                <a:pos x="GluePoint118X" y="GluePoint118Y"/>
              </a:cxn>
              <a:cxn ang="0">
                <a:pos x="GluePoint119X" y="GluePoint119Y"/>
              </a:cxn>
              <a:cxn ang="0">
                <a:pos x="GluePoint120X" y="GluePoint120Y"/>
              </a:cxn>
              <a:cxn ang="0">
                <a:pos x="GluePoint121X" y="GluePoint121Y"/>
              </a:cxn>
              <a:cxn ang="0">
                <a:pos x="GluePoint122X" y="GluePoint122Y"/>
              </a:cxn>
              <a:cxn ang="0">
                <a:pos x="GluePoint123X" y="GluePoint123Y"/>
              </a:cxn>
              <a:cxn ang="0">
                <a:pos x="GluePoint124X" y="GluePoint124Y"/>
              </a:cxn>
              <a:cxn ang="0">
                <a:pos x="GluePoint125X" y="GluePoint125Y"/>
              </a:cxn>
              <a:cxn ang="0">
                <a:pos x="GluePoint126X" y="GluePoint126Y"/>
              </a:cxn>
              <a:cxn ang="0">
                <a:pos x="GluePoint127X" y="GluePoint127Y"/>
              </a:cxn>
              <a:cxn ang="0">
                <a:pos x="GluePoint128X" y="GluePoint128Y"/>
              </a:cxn>
              <a:cxn ang="0">
                <a:pos x="GluePoint129X" y="GluePoint129Y"/>
              </a:cxn>
              <a:cxn ang="0">
                <a:pos x="GluePoint130X" y="GluePoint130Y"/>
              </a:cxn>
              <a:cxn ang="0">
                <a:pos x="GluePoint131X" y="GluePoint131Y"/>
              </a:cxn>
              <a:cxn ang="0">
                <a:pos x="GluePoint132X" y="GluePoint132Y"/>
              </a:cxn>
              <a:cxn ang="0">
                <a:pos x="GluePoint133X" y="GluePoint133Y"/>
              </a:cxn>
              <a:cxn ang="0">
                <a:pos x="GluePoint134X" y="GluePoint134Y"/>
              </a:cxn>
              <a:cxn ang="0">
                <a:pos x="GluePoint135X" y="GluePoint135Y"/>
              </a:cxn>
              <a:cxn ang="0">
                <a:pos x="GluePoint136X" y="GluePoint136Y"/>
              </a:cxn>
              <a:cxn ang="0">
                <a:pos x="GluePoint137X" y="GluePoint137Y"/>
              </a:cxn>
              <a:cxn ang="0">
                <a:pos x="GluePoint138X" y="GluePoint138Y"/>
              </a:cxn>
              <a:cxn ang="0">
                <a:pos x="GluePoint139X" y="GluePoint139Y"/>
              </a:cxn>
              <a:cxn ang="0">
                <a:pos x="GluePoint140X" y="GluePoint140Y"/>
              </a:cxn>
              <a:cxn ang="0">
                <a:pos x="GluePoint141X" y="GluePoint141Y"/>
              </a:cxn>
            </a:cxnLst>
            <a:rect l="textAreaLeft" t="textAreaTop" r="textAreaRight" b="textAreaBottom"/>
            <a:pathLst>
              <a:path w="3373761" h="887274">
                <a:moveTo>
                  <a:pt x="1238936" y="554546"/>
                </a:moveTo>
                <a:lnTo>
                  <a:pt x="1238936" y="554802"/>
                </a:lnTo>
                <a:lnTo>
                  <a:pt x="1204175" y="571250"/>
                </a:lnTo>
                <a:cubicBezTo>
                  <a:pt x="1191191" y="575376"/>
                  <a:pt x="1176989" y="578081"/>
                  <a:pt x="1161570" y="579433"/>
                </a:cubicBezTo>
                <a:cubicBezTo>
                  <a:pt x="1130732" y="582138"/>
                  <a:pt x="1099894" y="586467"/>
                  <a:pt x="1069055" y="592418"/>
                </a:cubicBezTo>
                <a:cubicBezTo>
                  <a:pt x="1054448" y="595123"/>
                  <a:pt x="1040381" y="598369"/>
                  <a:pt x="1026315" y="602697"/>
                </a:cubicBezTo>
                <a:cubicBezTo>
                  <a:pt x="1012248" y="607025"/>
                  <a:pt x="1000346" y="613518"/>
                  <a:pt x="989526" y="621092"/>
                </a:cubicBezTo>
                <a:cubicBezTo>
                  <a:pt x="978705" y="628666"/>
                  <a:pt x="970590" y="638945"/>
                  <a:pt x="964639" y="651389"/>
                </a:cubicBezTo>
                <a:cubicBezTo>
                  <a:pt x="958687" y="663832"/>
                  <a:pt x="955441" y="678981"/>
                  <a:pt x="955441" y="696835"/>
                </a:cubicBezTo>
                <a:cubicBezTo>
                  <a:pt x="955441" y="712524"/>
                  <a:pt x="959770" y="725509"/>
                  <a:pt x="968967" y="735788"/>
                </a:cubicBezTo>
                <a:cubicBezTo>
                  <a:pt x="977623" y="746608"/>
                  <a:pt x="988444" y="754724"/>
                  <a:pt x="1001428" y="760675"/>
                </a:cubicBezTo>
                <a:cubicBezTo>
                  <a:pt x="1013872" y="766626"/>
                  <a:pt x="1027938" y="770954"/>
                  <a:pt x="1043086" y="773659"/>
                </a:cubicBezTo>
                <a:cubicBezTo>
                  <a:pt x="1058235" y="776365"/>
                  <a:pt x="1071760" y="777447"/>
                  <a:pt x="1083663" y="777447"/>
                </a:cubicBezTo>
                <a:cubicBezTo>
                  <a:pt x="1098811" y="777447"/>
                  <a:pt x="1115583" y="775283"/>
                  <a:pt x="1133437" y="771495"/>
                </a:cubicBezTo>
                <a:cubicBezTo>
                  <a:pt x="1151290" y="767708"/>
                  <a:pt x="1168062" y="760675"/>
                  <a:pt x="1183752" y="750937"/>
                </a:cubicBezTo>
                <a:cubicBezTo>
                  <a:pt x="1199441" y="741198"/>
                  <a:pt x="1212967" y="728755"/>
                  <a:pt x="1223246" y="713606"/>
                </a:cubicBezTo>
                <a:cubicBezTo>
                  <a:pt x="1233526" y="698458"/>
                  <a:pt x="1238936" y="680063"/>
                  <a:pt x="1238936" y="658422"/>
                </a:cubicBezTo>
                <a:lnTo>
                  <a:pt x="1238936" y="554802"/>
                </a:lnTo>
                <a:lnTo>
                  <a:pt x="1239477" y="554546"/>
                </a:lnTo>
                <a:close/>
                <a:moveTo>
                  <a:pt x="3072993" y="332187"/>
                </a:moveTo>
                <a:cubicBezTo>
                  <a:pt x="3048647" y="332187"/>
                  <a:pt x="3026466" y="336515"/>
                  <a:pt x="3006448" y="345172"/>
                </a:cubicBezTo>
                <a:cubicBezTo>
                  <a:pt x="2986430" y="353828"/>
                  <a:pt x="2969658" y="365730"/>
                  <a:pt x="2955051" y="380338"/>
                </a:cubicBezTo>
                <a:cubicBezTo>
                  <a:pt x="2940984" y="395486"/>
                  <a:pt x="2929623" y="412799"/>
                  <a:pt x="2920967" y="433358"/>
                </a:cubicBezTo>
                <a:cubicBezTo>
                  <a:pt x="2912310" y="453917"/>
                  <a:pt x="2907982" y="475557"/>
                  <a:pt x="2906900" y="499362"/>
                </a:cubicBezTo>
                <a:lnTo>
                  <a:pt x="3231512" y="499362"/>
                </a:lnTo>
                <a:cubicBezTo>
                  <a:pt x="3229889" y="477721"/>
                  <a:pt x="3225020" y="456081"/>
                  <a:pt x="3217446" y="436063"/>
                </a:cubicBezTo>
                <a:cubicBezTo>
                  <a:pt x="3209871" y="416045"/>
                  <a:pt x="3199051" y="398192"/>
                  <a:pt x="3185525" y="383043"/>
                </a:cubicBezTo>
                <a:cubicBezTo>
                  <a:pt x="3172000" y="367894"/>
                  <a:pt x="3155769" y="355992"/>
                  <a:pt x="3136833" y="346254"/>
                </a:cubicBezTo>
                <a:cubicBezTo>
                  <a:pt x="3117898" y="337056"/>
                  <a:pt x="3096257" y="332187"/>
                  <a:pt x="3072993" y="332187"/>
                </a:cubicBezTo>
                <a:close/>
                <a:moveTo>
                  <a:pt x="2180851" y="240213"/>
                </a:moveTo>
                <a:lnTo>
                  <a:pt x="2692115" y="240213"/>
                </a:lnTo>
                <a:lnTo>
                  <a:pt x="2692115" y="337597"/>
                </a:lnTo>
                <a:lnTo>
                  <a:pt x="2331796" y="760133"/>
                </a:lnTo>
                <a:lnTo>
                  <a:pt x="2710510" y="760133"/>
                </a:lnTo>
                <a:lnTo>
                  <a:pt x="2710510" y="869960"/>
                </a:lnTo>
                <a:lnTo>
                  <a:pt x="2156505" y="869960"/>
                </a:lnTo>
                <a:lnTo>
                  <a:pt x="2156505" y="772577"/>
                </a:lnTo>
                <a:lnTo>
                  <a:pt x="2504922" y="349499"/>
                </a:lnTo>
                <a:lnTo>
                  <a:pt x="2180851" y="349499"/>
                </a:lnTo>
                <a:close/>
                <a:moveTo>
                  <a:pt x="1123699" y="223442"/>
                </a:moveTo>
                <a:cubicBezTo>
                  <a:pt x="1154537" y="223442"/>
                  <a:pt x="1184834" y="226688"/>
                  <a:pt x="1215131" y="233180"/>
                </a:cubicBezTo>
                <a:cubicBezTo>
                  <a:pt x="1244887" y="239673"/>
                  <a:pt x="1271938" y="250493"/>
                  <a:pt x="1296284" y="265101"/>
                </a:cubicBezTo>
                <a:cubicBezTo>
                  <a:pt x="1320089" y="279708"/>
                  <a:pt x="1339565" y="298644"/>
                  <a:pt x="1354173" y="321908"/>
                </a:cubicBezTo>
                <a:cubicBezTo>
                  <a:pt x="1368781" y="345172"/>
                  <a:pt x="1376355" y="373305"/>
                  <a:pt x="1376355" y="406307"/>
                </a:cubicBezTo>
                <a:lnTo>
                  <a:pt x="1376355" y="729837"/>
                </a:lnTo>
                <a:lnTo>
                  <a:pt x="1378519" y="729837"/>
                </a:lnTo>
                <a:cubicBezTo>
                  <a:pt x="1378519" y="747150"/>
                  <a:pt x="1380683" y="759052"/>
                  <a:pt x="1385011" y="766626"/>
                </a:cubicBezTo>
                <a:cubicBezTo>
                  <a:pt x="1389339" y="773659"/>
                  <a:pt x="1397996" y="777447"/>
                  <a:pt x="1410980" y="777447"/>
                </a:cubicBezTo>
                <a:lnTo>
                  <a:pt x="1425588" y="777447"/>
                </a:lnTo>
                <a:cubicBezTo>
                  <a:pt x="1431539" y="777447"/>
                  <a:pt x="1438031" y="776906"/>
                  <a:pt x="1445064" y="775283"/>
                </a:cubicBezTo>
                <a:lnTo>
                  <a:pt x="1445064" y="871584"/>
                </a:lnTo>
                <a:cubicBezTo>
                  <a:pt x="1440195" y="873207"/>
                  <a:pt x="1433703" y="874830"/>
                  <a:pt x="1426129" y="876994"/>
                </a:cubicBezTo>
                <a:cubicBezTo>
                  <a:pt x="1418554" y="879158"/>
                  <a:pt x="1410439" y="880781"/>
                  <a:pt x="1402324" y="882405"/>
                </a:cubicBezTo>
                <a:cubicBezTo>
                  <a:pt x="1394209" y="884028"/>
                  <a:pt x="1386093" y="885110"/>
                  <a:pt x="1377978" y="886192"/>
                </a:cubicBezTo>
                <a:cubicBezTo>
                  <a:pt x="1369863" y="887274"/>
                  <a:pt x="1362829" y="887274"/>
                  <a:pt x="1357419" y="887274"/>
                </a:cubicBezTo>
                <a:cubicBezTo>
                  <a:pt x="1328745" y="887274"/>
                  <a:pt x="1305481" y="881323"/>
                  <a:pt x="1286545" y="869961"/>
                </a:cubicBezTo>
                <a:cubicBezTo>
                  <a:pt x="1267610" y="858600"/>
                  <a:pt x="1255707" y="838582"/>
                  <a:pt x="1249756" y="810449"/>
                </a:cubicBezTo>
                <a:cubicBezTo>
                  <a:pt x="1222164" y="837500"/>
                  <a:pt x="1188080" y="856977"/>
                  <a:pt x="1148044" y="868879"/>
                </a:cubicBezTo>
                <a:cubicBezTo>
                  <a:pt x="1108009" y="880781"/>
                  <a:pt x="1069055" y="887274"/>
                  <a:pt x="1031725" y="887274"/>
                </a:cubicBezTo>
                <a:cubicBezTo>
                  <a:pt x="1003051" y="887274"/>
                  <a:pt x="976000" y="883487"/>
                  <a:pt x="950031" y="875912"/>
                </a:cubicBezTo>
                <a:cubicBezTo>
                  <a:pt x="924062" y="868338"/>
                  <a:pt x="901339" y="856977"/>
                  <a:pt x="881322" y="841828"/>
                </a:cubicBezTo>
                <a:cubicBezTo>
                  <a:pt x="861304" y="826679"/>
                  <a:pt x="845614" y="807744"/>
                  <a:pt x="833712" y="784480"/>
                </a:cubicBezTo>
                <a:cubicBezTo>
                  <a:pt x="821809" y="761216"/>
                  <a:pt x="815858" y="734165"/>
                  <a:pt x="815858" y="703327"/>
                </a:cubicBezTo>
                <a:cubicBezTo>
                  <a:pt x="815858" y="664373"/>
                  <a:pt x="822891" y="632453"/>
                  <a:pt x="836958" y="608107"/>
                </a:cubicBezTo>
                <a:cubicBezTo>
                  <a:pt x="851024" y="583761"/>
                  <a:pt x="869960" y="564826"/>
                  <a:pt x="893224" y="550759"/>
                </a:cubicBezTo>
                <a:cubicBezTo>
                  <a:pt x="916488" y="537234"/>
                  <a:pt x="942457" y="526954"/>
                  <a:pt x="971131" y="521003"/>
                </a:cubicBezTo>
                <a:cubicBezTo>
                  <a:pt x="999805" y="515052"/>
                  <a:pt x="1029020" y="510183"/>
                  <a:pt x="1058235" y="506937"/>
                </a:cubicBezTo>
                <a:cubicBezTo>
                  <a:pt x="1083122" y="502067"/>
                  <a:pt x="1107468" y="498821"/>
                  <a:pt x="1130191" y="496657"/>
                </a:cubicBezTo>
                <a:cubicBezTo>
                  <a:pt x="1152913" y="494493"/>
                  <a:pt x="1172931" y="491247"/>
                  <a:pt x="1190244" y="486378"/>
                </a:cubicBezTo>
                <a:cubicBezTo>
                  <a:pt x="1207557" y="481509"/>
                  <a:pt x="1221623" y="473934"/>
                  <a:pt x="1231903" y="463655"/>
                </a:cubicBezTo>
                <a:cubicBezTo>
                  <a:pt x="1242182" y="453376"/>
                  <a:pt x="1247051" y="438227"/>
                  <a:pt x="1247051" y="418209"/>
                </a:cubicBezTo>
                <a:cubicBezTo>
                  <a:pt x="1247051" y="400356"/>
                  <a:pt x="1242723" y="385748"/>
                  <a:pt x="1234066" y="374387"/>
                </a:cubicBezTo>
                <a:cubicBezTo>
                  <a:pt x="1225410" y="363025"/>
                  <a:pt x="1215131" y="354369"/>
                  <a:pt x="1202146" y="348418"/>
                </a:cubicBezTo>
                <a:cubicBezTo>
                  <a:pt x="1189703" y="342466"/>
                  <a:pt x="1175636" y="338138"/>
                  <a:pt x="1159947" y="335974"/>
                </a:cubicBezTo>
                <a:cubicBezTo>
                  <a:pt x="1144257" y="333810"/>
                  <a:pt x="1129650" y="332728"/>
                  <a:pt x="1116124" y="332728"/>
                </a:cubicBezTo>
                <a:cubicBezTo>
                  <a:pt x="1077171" y="332728"/>
                  <a:pt x="1045251" y="340843"/>
                  <a:pt x="1019823" y="357074"/>
                </a:cubicBezTo>
                <a:cubicBezTo>
                  <a:pt x="994395" y="373305"/>
                  <a:pt x="980328" y="398733"/>
                  <a:pt x="977082" y="432817"/>
                </a:cubicBezTo>
                <a:lnTo>
                  <a:pt x="838040" y="432817"/>
                </a:lnTo>
                <a:cubicBezTo>
                  <a:pt x="840745" y="392240"/>
                  <a:pt x="850483" y="358697"/>
                  <a:pt x="867255" y="331646"/>
                </a:cubicBezTo>
                <a:cubicBezTo>
                  <a:pt x="884568" y="305136"/>
                  <a:pt x="906208" y="283495"/>
                  <a:pt x="932177" y="267265"/>
                </a:cubicBezTo>
                <a:cubicBezTo>
                  <a:pt x="958687" y="251034"/>
                  <a:pt x="988444" y="239673"/>
                  <a:pt x="1021446" y="233180"/>
                </a:cubicBezTo>
                <a:cubicBezTo>
                  <a:pt x="1054448" y="226688"/>
                  <a:pt x="1088532" y="223442"/>
                  <a:pt x="1123699" y="223442"/>
                </a:cubicBezTo>
                <a:close/>
                <a:moveTo>
                  <a:pt x="3074075" y="222901"/>
                </a:moveTo>
                <a:cubicBezTo>
                  <a:pt x="3123849" y="222901"/>
                  <a:pt x="3168212" y="233180"/>
                  <a:pt x="3207166" y="253739"/>
                </a:cubicBezTo>
                <a:cubicBezTo>
                  <a:pt x="3246660" y="274298"/>
                  <a:pt x="3279122" y="301890"/>
                  <a:pt x="3305091" y="335974"/>
                </a:cubicBezTo>
                <a:cubicBezTo>
                  <a:pt x="3331060" y="370059"/>
                  <a:pt x="3349995" y="409012"/>
                  <a:pt x="3361898" y="453376"/>
                </a:cubicBezTo>
                <a:cubicBezTo>
                  <a:pt x="3373800" y="497739"/>
                  <a:pt x="3376505" y="543185"/>
                  <a:pt x="3371095" y="590254"/>
                </a:cubicBezTo>
                <a:lnTo>
                  <a:pt x="2907982" y="590254"/>
                </a:lnTo>
                <a:lnTo>
                  <a:pt x="2907982" y="590795"/>
                </a:lnTo>
                <a:cubicBezTo>
                  <a:pt x="2907982" y="615141"/>
                  <a:pt x="2911228" y="638945"/>
                  <a:pt x="2918262" y="661668"/>
                </a:cubicBezTo>
                <a:cubicBezTo>
                  <a:pt x="2925295" y="684391"/>
                  <a:pt x="2935574" y="704409"/>
                  <a:pt x="2949099" y="721181"/>
                </a:cubicBezTo>
                <a:cubicBezTo>
                  <a:pt x="2963166" y="738493"/>
                  <a:pt x="2980479" y="752019"/>
                  <a:pt x="3001578" y="761757"/>
                </a:cubicBezTo>
                <a:cubicBezTo>
                  <a:pt x="3022678" y="772036"/>
                  <a:pt x="3048106" y="776906"/>
                  <a:pt x="3077321" y="776906"/>
                </a:cubicBezTo>
                <a:cubicBezTo>
                  <a:pt x="3117898" y="776906"/>
                  <a:pt x="3150359" y="768249"/>
                  <a:pt x="3175246" y="750937"/>
                </a:cubicBezTo>
                <a:cubicBezTo>
                  <a:pt x="3200133" y="733624"/>
                  <a:pt x="3218528" y="707114"/>
                  <a:pt x="3230430" y="672489"/>
                </a:cubicBezTo>
                <a:lnTo>
                  <a:pt x="3361898" y="672489"/>
                </a:lnTo>
                <a:cubicBezTo>
                  <a:pt x="3354324" y="706573"/>
                  <a:pt x="3341880" y="736870"/>
                  <a:pt x="3324027" y="763921"/>
                </a:cubicBezTo>
                <a:cubicBezTo>
                  <a:pt x="3306173" y="790431"/>
                  <a:pt x="3284532" y="813154"/>
                  <a:pt x="3259645" y="831549"/>
                </a:cubicBezTo>
                <a:cubicBezTo>
                  <a:pt x="3234217" y="849943"/>
                  <a:pt x="3206084" y="863469"/>
                  <a:pt x="3175246" y="873207"/>
                </a:cubicBezTo>
                <a:cubicBezTo>
                  <a:pt x="3143867" y="882405"/>
                  <a:pt x="3111405" y="887274"/>
                  <a:pt x="3077321" y="887274"/>
                </a:cubicBezTo>
                <a:cubicBezTo>
                  <a:pt x="3027547" y="887274"/>
                  <a:pt x="2983725" y="879158"/>
                  <a:pt x="2945853" y="862928"/>
                </a:cubicBezTo>
                <a:cubicBezTo>
                  <a:pt x="2907441" y="846697"/>
                  <a:pt x="2875521" y="823974"/>
                  <a:pt x="2849011" y="794759"/>
                </a:cubicBezTo>
                <a:cubicBezTo>
                  <a:pt x="2822501" y="765544"/>
                  <a:pt x="2802483" y="730378"/>
                  <a:pt x="2789498" y="689801"/>
                </a:cubicBezTo>
                <a:cubicBezTo>
                  <a:pt x="2775973" y="649225"/>
                  <a:pt x="2769481" y="604320"/>
                  <a:pt x="2769481" y="555628"/>
                </a:cubicBezTo>
                <a:cubicBezTo>
                  <a:pt x="2769481" y="510724"/>
                  <a:pt x="2776514" y="468524"/>
                  <a:pt x="2790581" y="428489"/>
                </a:cubicBezTo>
                <a:cubicBezTo>
                  <a:pt x="2804647" y="388453"/>
                  <a:pt x="2825206" y="352746"/>
                  <a:pt x="2851716" y="322449"/>
                </a:cubicBezTo>
                <a:cubicBezTo>
                  <a:pt x="2878226" y="292152"/>
                  <a:pt x="2910146" y="267806"/>
                  <a:pt x="2947476" y="249952"/>
                </a:cubicBezTo>
                <a:cubicBezTo>
                  <a:pt x="2984807" y="232098"/>
                  <a:pt x="3027006" y="222901"/>
                  <a:pt x="3074075" y="222901"/>
                </a:cubicBezTo>
                <a:close/>
                <a:moveTo>
                  <a:pt x="1845419" y="222901"/>
                </a:moveTo>
                <a:cubicBezTo>
                  <a:pt x="1914670" y="222901"/>
                  <a:pt x="1968772" y="240755"/>
                  <a:pt x="2008807" y="276462"/>
                </a:cubicBezTo>
                <a:cubicBezTo>
                  <a:pt x="2048302" y="312169"/>
                  <a:pt x="2068319" y="365730"/>
                  <a:pt x="2068319" y="437145"/>
                </a:cubicBezTo>
                <a:lnTo>
                  <a:pt x="2068319" y="869420"/>
                </a:lnTo>
                <a:lnTo>
                  <a:pt x="1929277" y="869420"/>
                </a:lnTo>
                <a:lnTo>
                  <a:pt x="1929277" y="473934"/>
                </a:lnTo>
                <a:cubicBezTo>
                  <a:pt x="1927654" y="424161"/>
                  <a:pt x="1916834" y="388453"/>
                  <a:pt x="1897357" y="366271"/>
                </a:cubicBezTo>
                <a:cubicBezTo>
                  <a:pt x="1877880" y="344090"/>
                  <a:pt x="1847583" y="332728"/>
                  <a:pt x="1805925" y="332728"/>
                </a:cubicBezTo>
                <a:cubicBezTo>
                  <a:pt x="1782120" y="332728"/>
                  <a:pt x="1761020" y="337056"/>
                  <a:pt x="1742625" y="345713"/>
                </a:cubicBezTo>
                <a:cubicBezTo>
                  <a:pt x="1723690" y="354369"/>
                  <a:pt x="1708000" y="366271"/>
                  <a:pt x="1695016" y="380879"/>
                </a:cubicBezTo>
                <a:cubicBezTo>
                  <a:pt x="1682031" y="396027"/>
                  <a:pt x="1671752" y="413340"/>
                  <a:pt x="1664719" y="433899"/>
                </a:cubicBezTo>
                <a:cubicBezTo>
                  <a:pt x="1657685" y="454458"/>
                  <a:pt x="1653898" y="475557"/>
                  <a:pt x="1653898" y="498280"/>
                </a:cubicBezTo>
                <a:lnTo>
                  <a:pt x="1653898" y="869961"/>
                </a:lnTo>
                <a:lnTo>
                  <a:pt x="1514856" y="869961"/>
                </a:lnTo>
                <a:lnTo>
                  <a:pt x="1514856" y="240214"/>
                </a:lnTo>
                <a:lnTo>
                  <a:pt x="1515938" y="240214"/>
                </a:lnTo>
                <a:lnTo>
                  <a:pt x="1647406" y="240214"/>
                </a:lnTo>
                <a:lnTo>
                  <a:pt x="1647406" y="332728"/>
                </a:lnTo>
                <a:lnTo>
                  <a:pt x="1649570" y="334892"/>
                </a:lnTo>
                <a:cubicBezTo>
                  <a:pt x="1670670" y="300267"/>
                  <a:pt x="1698262" y="272675"/>
                  <a:pt x="1732346" y="252657"/>
                </a:cubicBezTo>
                <a:cubicBezTo>
                  <a:pt x="1766430" y="232639"/>
                  <a:pt x="1804302" y="222901"/>
                  <a:pt x="1845419" y="222901"/>
                </a:cubicBezTo>
                <a:close/>
                <a:moveTo>
                  <a:pt x="0" y="0"/>
                </a:moveTo>
                <a:lnTo>
                  <a:pt x="152568" y="0"/>
                </a:lnTo>
                <a:lnTo>
                  <a:pt x="152568" y="346253"/>
                </a:lnTo>
                <a:lnTo>
                  <a:pt x="548053" y="346253"/>
                </a:lnTo>
                <a:lnTo>
                  <a:pt x="548053" y="0"/>
                </a:lnTo>
                <a:lnTo>
                  <a:pt x="700621" y="0"/>
                </a:lnTo>
                <a:lnTo>
                  <a:pt x="700621" y="869960"/>
                </a:lnTo>
                <a:lnTo>
                  <a:pt x="548053" y="869960"/>
                </a:lnTo>
                <a:lnTo>
                  <a:pt x="548053" y="477721"/>
                </a:lnTo>
                <a:lnTo>
                  <a:pt x="152568" y="477721"/>
                </a:lnTo>
                <a:lnTo>
                  <a:pt x="152568" y="869960"/>
                </a:lnTo>
                <a:lnTo>
                  <a:pt x="0" y="869960"/>
                </a:lnTo>
                <a:close/>
              </a:path>
            </a:pathLst>
          </a:custGeom>
          <a:solidFill>
            <a:schemeClr val="tx1"/>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338" name="PlaceHolder 2"/>
          <p:cNvSpPr>
            <a:spLocks noGrp="1"/>
          </p:cNvSpPr>
          <p:nvPr>
            <p:ph type="title"/>
          </p:nvPr>
        </p:nvSpPr>
        <p:spPr>
          <a:xfrm>
            <a:off x="450720" y="1670760"/>
            <a:ext cx="5146200" cy="2079000"/>
          </a:xfrm>
          <a:prstGeom prst="rect">
            <a:avLst/>
          </a:prstGeom>
          <a:noFill/>
          <a:ln w="0">
            <a:noFill/>
          </a:ln>
        </p:spPr>
        <p:txBody>
          <a:bodyPr lIns="0" tIns="0" rIns="0" bIns="0" anchor="t">
            <a:noAutofit/>
          </a:bodyPr>
          <a:lstStyle/>
          <a:p>
            <a:pPr indent="0">
              <a:lnSpc>
                <a:spcPct val="85000"/>
              </a:lnSpc>
              <a:buNone/>
            </a:pPr>
            <a:r>
              <a:rPr lang="nl-NL" sz="4000" b="0" u="none" strike="noStrike" spc="-23">
                <a:solidFill>
                  <a:schemeClr val="dk1"/>
                </a:solidFill>
                <a:effectLst/>
                <a:uFillTx/>
                <a:latin typeface="Arial"/>
              </a:rPr>
              <a:t>Hier is ruimte voor </a:t>
            </a:r>
            <a:br>
              <a:rPr sz="4000"/>
            </a:br>
            <a:r>
              <a:rPr lang="nl-NL" sz="4000" b="0" u="none" strike="noStrike" spc="-23">
                <a:solidFill>
                  <a:schemeClr val="dk1"/>
                </a:solidFill>
                <a:effectLst/>
                <a:uFillTx/>
                <a:latin typeface="Arial"/>
              </a:rPr>
              <a:t>een langere titel </a:t>
            </a:r>
            <a:br>
              <a:rPr sz="4000"/>
            </a:br>
            <a:r>
              <a:rPr lang="nl-NL" sz="4000" b="0" u="none" strike="noStrike" spc="-23">
                <a:solidFill>
                  <a:schemeClr val="dk1"/>
                </a:solidFill>
                <a:effectLst/>
                <a:uFillTx/>
                <a:latin typeface="Arial"/>
              </a:rPr>
              <a:t>over drie regels</a:t>
            </a:r>
            <a:endParaRPr lang="en-US" sz="4000" b="0" u="none" strike="noStrike">
              <a:solidFill>
                <a:schemeClr val="dk1"/>
              </a:solidFill>
              <a:effectLst/>
              <a:uFillTx/>
              <a:latin typeface="Arial"/>
            </a:endParaRPr>
          </a:p>
        </p:txBody>
      </p:sp>
      <p:sp>
        <p:nvSpPr>
          <p:cNvPr id="339" name="PlaceHolder 3"/>
          <p:cNvSpPr>
            <a:spLocks noGrp="1"/>
          </p:cNvSpPr>
          <p:nvPr>
            <p:ph type="body"/>
          </p:nvPr>
        </p:nvSpPr>
        <p:spPr>
          <a:xfrm>
            <a:off x="450720" y="4062600"/>
            <a:ext cx="5146560" cy="627120"/>
          </a:xfrm>
          <a:prstGeom prst="rect">
            <a:avLst/>
          </a:prstGeom>
          <a:noFill/>
          <a:ln w="0">
            <a:noFill/>
          </a:ln>
        </p:spPr>
        <p:txBody>
          <a:bodyPr lIns="0" tIns="0" rIns="0" bIns="0" anchor="b">
            <a:noAutofit/>
          </a:bodyPr>
          <a:lstStyle/>
          <a:p>
            <a:pPr indent="0">
              <a:lnSpc>
                <a:spcPct val="85000"/>
              </a:lnSpc>
              <a:buNone/>
            </a:pPr>
            <a:r>
              <a:rPr lang="en-US" sz="2190" b="0" u="none" strike="noStrike">
                <a:solidFill>
                  <a:schemeClr val="lt1"/>
                </a:solidFill>
                <a:effectLst/>
                <a:uFillTx/>
                <a:latin typeface="Arial"/>
              </a:rPr>
              <a:t>Hier is ruimte </a:t>
            </a:r>
            <a:br>
              <a:rPr sz="2190"/>
            </a:br>
            <a:r>
              <a:rPr lang="en-US" sz="2190" b="0" u="none" strike="noStrike">
                <a:solidFill>
                  <a:schemeClr val="lt1"/>
                </a:solidFill>
                <a:effectLst/>
                <a:uFillTx/>
                <a:latin typeface="Arial"/>
              </a:rPr>
              <a:t>voor een ondertitel</a:t>
            </a:r>
            <a:endParaRPr lang="en-US" sz="2190" b="0" u="none" strike="noStrike">
              <a:solidFill>
                <a:schemeClr val="dk1"/>
              </a:solidFill>
              <a:effectLst/>
              <a:uFillTx/>
              <a:latin typeface="Arial"/>
            </a:endParaRPr>
          </a:p>
        </p:txBody>
      </p:sp>
      <p:sp>
        <p:nvSpPr>
          <p:cNvPr id="340" name="PlaceHolder 4"/>
          <p:cNvSpPr>
            <a:spLocks noGrp="1"/>
          </p:cNvSpPr>
          <p:nvPr>
            <p:ph type="body"/>
          </p:nvPr>
        </p:nvSpPr>
        <p:spPr>
          <a:xfrm>
            <a:off x="3797280" y="443520"/>
            <a:ext cx="1649880" cy="115200"/>
          </a:xfrm>
          <a:prstGeom prst="rect">
            <a:avLst/>
          </a:prstGeom>
          <a:noFill/>
          <a:ln w="0">
            <a:noFill/>
          </a:ln>
        </p:spPr>
        <p:txBody>
          <a:bodyPr lIns="0" tIns="0" rIns="0" bIns="0" anchor="t">
            <a:noAutofit/>
          </a:bodyPr>
          <a:lstStyle/>
          <a:p>
            <a:pPr indent="0" algn="r">
              <a:lnSpc>
                <a:spcPct val="100000"/>
              </a:lnSpc>
              <a:buNone/>
            </a:pPr>
            <a:r>
              <a:rPr lang="nl-NL" sz="730" b="1" u="none" strike="noStrike">
                <a:solidFill>
                  <a:schemeClr val="dk1"/>
                </a:solidFill>
                <a:effectLst/>
                <a:uFillTx/>
                <a:latin typeface="Arial"/>
              </a:rPr>
              <a:t>Kenniscentrum</a:t>
            </a:r>
            <a:endParaRPr lang="en-US" sz="730" b="0" u="none" strike="noStrike">
              <a:solidFill>
                <a:schemeClr val="dk1"/>
              </a:solidFill>
              <a:effectLst/>
              <a:uFillTx/>
              <a:latin typeface="Arial"/>
            </a:endParaRPr>
          </a:p>
        </p:txBody>
      </p:sp>
      <p:sp>
        <p:nvSpPr>
          <p:cNvPr id="341" name="PlaceHolder 5"/>
          <p:cNvSpPr>
            <a:spLocks noGrp="1"/>
          </p:cNvSpPr>
          <p:nvPr>
            <p:ph type="body"/>
          </p:nvPr>
        </p:nvSpPr>
        <p:spPr>
          <a:xfrm>
            <a:off x="3797280" y="555840"/>
            <a:ext cx="1649880" cy="115200"/>
          </a:xfrm>
          <a:prstGeom prst="rect">
            <a:avLst/>
          </a:prstGeom>
          <a:noFill/>
          <a:ln w="0">
            <a:noFill/>
          </a:ln>
        </p:spPr>
        <p:txBody>
          <a:bodyPr lIns="0" tIns="0" rIns="0" bIns="0" anchor="t">
            <a:noAutofit/>
          </a:bodyPr>
          <a:lstStyle/>
          <a:p>
            <a:pPr marL="415800" indent="0" algn="r">
              <a:lnSpc>
                <a:spcPct val="100000"/>
              </a:lnSpc>
              <a:buNone/>
            </a:pPr>
            <a:r>
              <a:rPr lang="nl-NL" sz="730" b="0" u="none" strike="noStrike">
                <a:solidFill>
                  <a:srgbClr val="000000"/>
                </a:solidFill>
                <a:effectLst/>
                <a:uFillTx/>
                <a:latin typeface="Arial"/>
              </a:rPr>
              <a:t>Kunst &amp; Samenleving</a:t>
            </a:r>
            <a:endParaRPr lang="en-US" sz="730" b="0" u="none" strike="noStrike">
              <a:solidFill>
                <a:schemeClr val="dk1"/>
              </a:solidFill>
              <a:effectLst/>
              <a:uFillTx/>
              <a:latin typeface="Arial"/>
            </a:endParaRPr>
          </a:p>
        </p:txBody>
      </p:sp>
      <p:sp>
        <p:nvSpPr>
          <p:cNvPr id="342" name="PlaceHolder 6"/>
          <p:cNvSpPr>
            <a:spLocks noGrp="1"/>
          </p:cNvSpPr>
          <p:nvPr>
            <p:ph type="body"/>
          </p:nvPr>
        </p:nvSpPr>
        <p:spPr>
          <a:xfrm>
            <a:off x="5590080" y="458280"/>
            <a:ext cx="4320" cy="196200"/>
          </a:xfrm>
          <a:prstGeom prst="rect">
            <a:avLst/>
          </a:prstGeom>
          <a:solidFill>
            <a:srgbClr val="000000"/>
          </a:solidFill>
          <a:ln w="0">
            <a:noFill/>
          </a:ln>
        </p:spPr>
        <p:txBody>
          <a:bodyPr lIns="0" tIns="0" rIns="0" bIns="0" anchor="t">
            <a:noAutofit/>
          </a:bodyPr>
          <a:lstStyle/>
          <a:p>
            <a:pPr indent="0">
              <a:lnSpc>
                <a:spcPct val="100000"/>
              </a:lnSpc>
              <a:buNone/>
            </a:pPr>
            <a:r>
              <a:rPr lang="nl-NL" sz="370" b="0" u="none" strike="noStrike">
                <a:solidFill>
                  <a:schemeClr val="dk1"/>
                </a:solidFill>
                <a:effectLst/>
                <a:uFillTx/>
                <a:latin typeface="Arial"/>
              </a:rPr>
              <a:t> </a:t>
            </a:r>
            <a:endParaRPr lang="en-US" sz="370" b="0" u="none" strike="noStrike">
              <a:solidFill>
                <a:schemeClr val="dk1"/>
              </a:solidFill>
              <a:effectLst/>
              <a:uFillTx/>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lichtblauw - titleslide - small img right">
    <p:bg>
      <p:bgPr>
        <a:solidFill>
          <a:schemeClr val="accent3"/>
        </a:solidFill>
        <a:effectLst/>
      </p:bgPr>
    </p:bg>
    <p:spTree>
      <p:nvGrpSpPr>
        <p:cNvPr id="1" name=""/>
        <p:cNvGrpSpPr/>
        <p:nvPr/>
      </p:nvGrpSpPr>
      <p:grpSpPr>
        <a:xfrm>
          <a:off x="0" y="0"/>
          <a:ext cx="0" cy="0"/>
          <a:chOff x="0" y="0"/>
          <a:chExt cx="0" cy="0"/>
        </a:xfrm>
      </p:grpSpPr>
      <p:sp>
        <p:nvSpPr>
          <p:cNvPr id="343" name="PlaceHolder 1"/>
          <p:cNvSpPr>
            <a:spLocks noGrp="1"/>
          </p:cNvSpPr>
          <p:nvPr>
            <p:ph type="body"/>
          </p:nvPr>
        </p:nvSpPr>
        <p:spPr>
          <a:xfrm>
            <a:off x="6111360" y="0"/>
            <a:ext cx="303516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344" name="Vrije vorm: vorm 13"/>
          <p:cNvSpPr/>
          <p:nvPr/>
        </p:nvSpPr>
        <p:spPr>
          <a:xfrm>
            <a:off x="463680" y="361800"/>
            <a:ext cx="392400" cy="393480"/>
          </a:xfrm>
          <a:custGeom>
            <a:avLst/>
            <a:gdLst>
              <a:gd name="textAreaLeft" fmla="*/ 0 w 392400"/>
              <a:gd name="textAreaRight" fmla="*/ 392760 w 392400"/>
              <a:gd name="textAreaTop" fmla="*/ 0 h 393480"/>
              <a:gd name="textAreaBottom" fmla="*/ 393840 h 393480"/>
              <a:gd name="GluePoint1X" fmla="*/ 868878 w 1738838"/>
              <a:gd name="GluePoint1Y" fmla="*/ 1143175 h 1746413"/>
              <a:gd name="GluePoint2X" fmla="*/ 1636044 w 1738838"/>
              <a:gd name="GluePoint2Y" fmla="*/ 1298448 h 1746413"/>
              <a:gd name="GluePoint3X" fmla="*/ 1402324 w 1738838"/>
              <a:gd name="GluePoint3Y" fmla="*/ 1567876 h 1746413"/>
              <a:gd name="GluePoint4X" fmla="*/ 868878 w 1738838"/>
              <a:gd name="GluePoint4Y" fmla="*/ 1143175 h 1746413"/>
              <a:gd name="GluePoint5X" fmla="*/ 3246 w 1738838"/>
              <a:gd name="GluePoint5Y" fmla="*/ 947867 h 1746413"/>
              <a:gd name="GluePoint6X" fmla="*/ 47069 w 1738838"/>
              <a:gd name="GluePoint6Y" fmla="*/ 957605 h 1746413"/>
              <a:gd name="GluePoint7X" fmla="*/ 1096106 w 1738838"/>
              <a:gd name="GluePoint7Y" fmla="*/ 1717739 h 1746413"/>
              <a:gd name="GluePoint8X" fmla="*/ 873206 w 1738838"/>
              <a:gd name="GluePoint8Y" fmla="*/ 1746413 h 1746413"/>
              <a:gd name="GluePoint9X" fmla="*/ 3246 w 1738838"/>
              <a:gd name="GluePoint9Y" fmla="*/ 947867 h 1746413"/>
              <a:gd name="GluePoint10X" fmla="*/ 1625224 w 1738838"/>
              <a:gd name="GluePoint10Y" fmla="*/ 429569 h 1746413"/>
              <a:gd name="GluePoint11X" fmla="*/ 1738838 w 1738838"/>
              <a:gd name="GluePoint11Y" fmla="*/ 759050 h 1746413"/>
              <a:gd name="GluePoint12X" fmla="*/ 1124780 w 1738838"/>
              <a:gd name="GluePoint12Y" fmla="*/ 1050119 h 1746413"/>
              <a:gd name="GluePoint13X" fmla="*/ 474474 w 1738838"/>
              <a:gd name="GluePoint13Y" fmla="*/ 984115 h 1746413"/>
              <a:gd name="GluePoint14X" fmla="*/ 1625224 w 1738838"/>
              <a:gd name="GluePoint14Y" fmla="*/ 429569 h 1746413"/>
              <a:gd name="GluePoint15X" fmla="*/ 873206 w 1738838"/>
              <a:gd name="GluePoint15Y" fmla="*/ 0 h 1746413"/>
              <a:gd name="GluePoint16X" fmla="*/ 1422342 w 1738838"/>
              <a:gd name="GluePoint16Y" fmla="*/ 193144 h 1746413"/>
              <a:gd name="GluePoint17X" fmla="*/ 1280053 w 1738838"/>
              <a:gd name="GluePoint17Y" fmla="*/ 286200 h 1746413"/>
              <a:gd name="GluePoint18X" fmla="*/ 982492 w 1738838"/>
              <a:gd name="GluePoint18Y" fmla="*/ 113614 h 1746413"/>
              <a:gd name="GluePoint19X" fmla="*/ 502067 w 1738838"/>
              <a:gd name="GluePoint19Y" fmla="*/ 134173 h 1746413"/>
              <a:gd name="GluePoint20X" fmla="*/ 543725 w 1738838"/>
              <a:gd name="GluePoint20Y" fmla="*/ 185029 h 1746413"/>
              <a:gd name="GluePoint21X" fmla="*/ 624878 w 1738838"/>
              <a:gd name="GluePoint21Y" fmla="*/ 175291 h 1746413"/>
              <a:gd name="GluePoint22X" fmla="*/ 901880 w 1738838"/>
              <a:gd name="GluePoint22Y" fmla="*/ 253197 h 1746413"/>
              <a:gd name="GluePoint23X" fmla="*/ 1012789 w 1738838"/>
              <a:gd name="GluePoint23Y" fmla="*/ 473393 h 1746413"/>
              <a:gd name="GluePoint24X" fmla="*/ 869419 w 1738838"/>
              <a:gd name="GluePoint24Y" fmla="*/ 615681 h 1746413"/>
              <a:gd name="GluePoint25X" fmla="*/ 674652 w 1738838"/>
              <a:gd name="GluePoint25Y" fmla="*/ 537774 h 1746413"/>
              <a:gd name="GluePoint26X" fmla="*/ 253197 w 1738838"/>
              <a:gd name="GluePoint26Y" fmla="*/ 596745 h 1746413"/>
              <a:gd name="GluePoint27X" fmla="*/ 325694 w 1738838"/>
              <a:gd name="GluePoint27Y" fmla="*/ 643814 h 1746413"/>
              <a:gd name="GluePoint28X" fmla="*/ 542102 w 1738838"/>
              <a:gd name="GluePoint28Y" fmla="*/ 644896 h 1746413"/>
              <a:gd name="GluePoint29X" fmla="*/ 645978 w 1738838"/>
              <a:gd name="GluePoint29Y" fmla="*/ 750395 h 1746413"/>
              <a:gd name="GluePoint30X" fmla="*/ 300807 w 1738838"/>
              <a:gd name="GluePoint30Y" fmla="*/ 882404 h 1746413"/>
              <a:gd name="GluePoint31X" fmla="*/ 0 w 1738838"/>
              <a:gd name="GluePoint31Y" fmla="*/ 875912 h 1746413"/>
              <a:gd name="GluePoint32X" fmla="*/ 0 w 1738838"/>
              <a:gd name="GluePoint32Y" fmla="*/ 873206 h 1746413"/>
              <a:gd name="GluePoint33X" fmla="*/ 873206 w 1738838"/>
              <a:gd name="GluePoint33Y" fmla="*/ 0 h 17464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Lst>
            <a:rect l="textAreaLeft" t="textAreaTop" r="textAreaRight" b="textAreaBottom"/>
            <a:pathLst>
              <a:path w="1738838" h="1746413">
                <a:moveTo>
                  <a:pt x="868878" y="1143175"/>
                </a:moveTo>
                <a:cubicBezTo>
                  <a:pt x="1132355" y="1171849"/>
                  <a:pt x="1397454" y="1217295"/>
                  <a:pt x="1636044" y="1298448"/>
                </a:cubicBezTo>
                <a:cubicBezTo>
                  <a:pt x="1577073" y="1403406"/>
                  <a:pt x="1497543" y="1495379"/>
                  <a:pt x="1402324" y="1567876"/>
                </a:cubicBezTo>
                <a:cubicBezTo>
                  <a:pt x="1072301" y="1289791"/>
                  <a:pt x="868878" y="1143175"/>
                  <a:pt x="868878" y="1143175"/>
                </a:cubicBezTo>
                <a:close/>
                <a:moveTo>
                  <a:pt x="3246" y="947867"/>
                </a:moveTo>
                <a:cubicBezTo>
                  <a:pt x="18395" y="950572"/>
                  <a:pt x="33002" y="953818"/>
                  <a:pt x="47069" y="957605"/>
                </a:cubicBezTo>
                <a:cubicBezTo>
                  <a:pt x="522625" y="1092860"/>
                  <a:pt x="890519" y="1424506"/>
                  <a:pt x="1096106" y="1717739"/>
                </a:cubicBezTo>
                <a:cubicBezTo>
                  <a:pt x="1024692" y="1736133"/>
                  <a:pt x="950031" y="1746413"/>
                  <a:pt x="873206" y="1746413"/>
                </a:cubicBezTo>
                <a:cubicBezTo>
                  <a:pt x="416044" y="1746413"/>
                  <a:pt x="41117" y="1395291"/>
                  <a:pt x="3246" y="947867"/>
                </a:cubicBezTo>
                <a:close/>
                <a:moveTo>
                  <a:pt x="1625224" y="429569"/>
                </a:moveTo>
                <a:cubicBezTo>
                  <a:pt x="1683654" y="528576"/>
                  <a:pt x="1723148" y="640026"/>
                  <a:pt x="1738838" y="759050"/>
                </a:cubicBezTo>
                <a:cubicBezTo>
                  <a:pt x="1646323" y="843990"/>
                  <a:pt x="1402864" y="1016035"/>
                  <a:pt x="1124780" y="1050119"/>
                </a:cubicBezTo>
                <a:cubicBezTo>
                  <a:pt x="816399" y="1087991"/>
                  <a:pt x="474474" y="984115"/>
                  <a:pt x="474474" y="984115"/>
                </a:cubicBezTo>
                <a:cubicBezTo>
                  <a:pt x="755263" y="960310"/>
                  <a:pt x="1153995" y="892682"/>
                  <a:pt x="1625224" y="429569"/>
                </a:cubicBezTo>
                <a:close/>
                <a:moveTo>
                  <a:pt x="873206" y="0"/>
                </a:moveTo>
                <a:cubicBezTo>
                  <a:pt x="1080958" y="0"/>
                  <a:pt x="1271397" y="72497"/>
                  <a:pt x="1422342" y="193144"/>
                </a:cubicBezTo>
                <a:cubicBezTo>
                  <a:pt x="1372027" y="222900"/>
                  <a:pt x="1325499" y="256444"/>
                  <a:pt x="1280053" y="286200"/>
                </a:cubicBezTo>
                <a:cubicBezTo>
                  <a:pt x="1199982" y="219654"/>
                  <a:pt x="1092860" y="149863"/>
                  <a:pt x="982492" y="113614"/>
                </a:cubicBezTo>
                <a:cubicBezTo>
                  <a:pt x="822350" y="62217"/>
                  <a:pt x="622714" y="67086"/>
                  <a:pt x="502067" y="134173"/>
                </a:cubicBezTo>
                <a:lnTo>
                  <a:pt x="543725" y="185029"/>
                </a:lnTo>
                <a:lnTo>
                  <a:pt x="624878" y="175291"/>
                </a:lnTo>
                <a:cubicBezTo>
                  <a:pt x="729836" y="166093"/>
                  <a:pt x="826138" y="194767"/>
                  <a:pt x="901880" y="253197"/>
                </a:cubicBezTo>
                <a:cubicBezTo>
                  <a:pt x="996018" y="312710"/>
                  <a:pt x="1052284" y="398191"/>
                  <a:pt x="1012789" y="473393"/>
                </a:cubicBezTo>
                <a:cubicBezTo>
                  <a:pt x="982492" y="525872"/>
                  <a:pt x="938129" y="579433"/>
                  <a:pt x="869419" y="615681"/>
                </a:cubicBezTo>
                <a:cubicBezTo>
                  <a:pt x="807202" y="584302"/>
                  <a:pt x="744985" y="552923"/>
                  <a:pt x="674652" y="537774"/>
                </a:cubicBezTo>
                <a:cubicBezTo>
                  <a:pt x="506395" y="493951"/>
                  <a:pt x="367353" y="541020"/>
                  <a:pt x="253197" y="596745"/>
                </a:cubicBezTo>
                <a:cubicBezTo>
                  <a:pt x="269428" y="614599"/>
                  <a:pt x="298643" y="633535"/>
                  <a:pt x="325694" y="643814"/>
                </a:cubicBezTo>
                <a:cubicBezTo>
                  <a:pt x="385747" y="627583"/>
                  <a:pt x="473393" y="623255"/>
                  <a:pt x="542102" y="644896"/>
                </a:cubicBezTo>
                <a:cubicBezTo>
                  <a:pt x="596745" y="669783"/>
                  <a:pt x="649765" y="706031"/>
                  <a:pt x="645978" y="750395"/>
                </a:cubicBezTo>
                <a:cubicBezTo>
                  <a:pt x="607566" y="852648"/>
                  <a:pt x="445259" y="878076"/>
                  <a:pt x="300807" y="882404"/>
                </a:cubicBezTo>
                <a:cubicBezTo>
                  <a:pt x="205047" y="886191"/>
                  <a:pt x="101712" y="879699"/>
                  <a:pt x="0" y="875912"/>
                </a:cubicBezTo>
                <a:cubicBezTo>
                  <a:pt x="0" y="874830"/>
                  <a:pt x="0" y="874289"/>
                  <a:pt x="0" y="873206"/>
                </a:cubicBezTo>
                <a:cubicBezTo>
                  <a:pt x="0" y="391158"/>
                  <a:pt x="391157" y="0"/>
                  <a:pt x="873206" y="0"/>
                </a:cubicBezTo>
                <a:close/>
              </a:path>
            </a:pathLst>
          </a:custGeom>
          <a:solidFill>
            <a:schemeClr val="tx2"/>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345" name="Vrije vorm: vorm 14"/>
          <p:cNvSpPr/>
          <p:nvPr/>
        </p:nvSpPr>
        <p:spPr>
          <a:xfrm>
            <a:off x="923760" y="461880"/>
            <a:ext cx="761400" cy="199800"/>
          </a:xfrm>
          <a:custGeom>
            <a:avLst/>
            <a:gdLst>
              <a:gd name="textAreaLeft" fmla="*/ 0 w 761400"/>
              <a:gd name="textAreaRight" fmla="*/ 761760 w 761400"/>
              <a:gd name="textAreaTop" fmla="*/ 0 h 199800"/>
              <a:gd name="textAreaBottom" fmla="*/ 200160 h 199800"/>
              <a:gd name="GluePoint1X" fmla="*/ 1238936 w 3373761"/>
              <a:gd name="GluePoint1Y" fmla="*/ 554546 h 887274"/>
              <a:gd name="GluePoint2X" fmla="*/ 1238936 w 3373761"/>
              <a:gd name="GluePoint2Y" fmla="*/ 554802 h 887274"/>
              <a:gd name="GluePoint3X" fmla="*/ 1204175 w 3373761"/>
              <a:gd name="GluePoint3Y" fmla="*/ 571250 h 887274"/>
              <a:gd name="GluePoint4X" fmla="*/ 1161570 w 3373761"/>
              <a:gd name="GluePoint4Y" fmla="*/ 579433 h 887274"/>
              <a:gd name="GluePoint5X" fmla="*/ 1069055 w 3373761"/>
              <a:gd name="GluePoint5Y" fmla="*/ 592418 h 887274"/>
              <a:gd name="GluePoint6X" fmla="*/ 1026315 w 3373761"/>
              <a:gd name="GluePoint6Y" fmla="*/ 602697 h 887274"/>
              <a:gd name="GluePoint7X" fmla="*/ 989526 w 3373761"/>
              <a:gd name="GluePoint7Y" fmla="*/ 621092 h 887274"/>
              <a:gd name="GluePoint8X" fmla="*/ 964639 w 3373761"/>
              <a:gd name="GluePoint8Y" fmla="*/ 651389 h 887274"/>
              <a:gd name="GluePoint9X" fmla="*/ 955441 w 3373761"/>
              <a:gd name="GluePoint9Y" fmla="*/ 696835 h 887274"/>
              <a:gd name="GluePoint10X" fmla="*/ 968967 w 3373761"/>
              <a:gd name="GluePoint10Y" fmla="*/ 735788 h 887274"/>
              <a:gd name="GluePoint11X" fmla="*/ 1001428 w 3373761"/>
              <a:gd name="GluePoint11Y" fmla="*/ 760675 h 887274"/>
              <a:gd name="GluePoint12X" fmla="*/ 1043086 w 3373761"/>
              <a:gd name="GluePoint12Y" fmla="*/ 773659 h 887274"/>
              <a:gd name="GluePoint13X" fmla="*/ 1083663 w 3373761"/>
              <a:gd name="GluePoint13Y" fmla="*/ 777447 h 887274"/>
              <a:gd name="GluePoint14X" fmla="*/ 1133437 w 3373761"/>
              <a:gd name="GluePoint14Y" fmla="*/ 771495 h 887274"/>
              <a:gd name="GluePoint15X" fmla="*/ 1183752 w 3373761"/>
              <a:gd name="GluePoint15Y" fmla="*/ 750937 h 887274"/>
              <a:gd name="GluePoint16X" fmla="*/ 1223246 w 3373761"/>
              <a:gd name="GluePoint16Y" fmla="*/ 713606 h 887274"/>
              <a:gd name="GluePoint17X" fmla="*/ 1238936 w 3373761"/>
              <a:gd name="GluePoint17Y" fmla="*/ 658422 h 887274"/>
              <a:gd name="GluePoint18X" fmla="*/ 1238936 w 3373761"/>
              <a:gd name="GluePoint18Y" fmla="*/ 554802 h 887274"/>
              <a:gd name="GluePoint19X" fmla="*/ 1239477 w 3373761"/>
              <a:gd name="GluePoint19Y" fmla="*/ 554546 h 887274"/>
              <a:gd name="GluePoint20X" fmla="*/ 3072993 w 3373761"/>
              <a:gd name="GluePoint20Y" fmla="*/ 332187 h 887274"/>
              <a:gd name="GluePoint21X" fmla="*/ 3006448 w 3373761"/>
              <a:gd name="GluePoint21Y" fmla="*/ 345172 h 887274"/>
              <a:gd name="GluePoint22X" fmla="*/ 2955051 w 3373761"/>
              <a:gd name="GluePoint22Y" fmla="*/ 380338 h 887274"/>
              <a:gd name="GluePoint23X" fmla="*/ 2920967 w 3373761"/>
              <a:gd name="GluePoint23Y" fmla="*/ 433358 h 887274"/>
              <a:gd name="GluePoint24X" fmla="*/ 2906900 w 3373761"/>
              <a:gd name="GluePoint24Y" fmla="*/ 499362 h 887274"/>
              <a:gd name="GluePoint25X" fmla="*/ 3231512 w 3373761"/>
              <a:gd name="GluePoint25Y" fmla="*/ 499362 h 887274"/>
              <a:gd name="GluePoint26X" fmla="*/ 3217446 w 3373761"/>
              <a:gd name="GluePoint26Y" fmla="*/ 436063 h 887274"/>
              <a:gd name="GluePoint27X" fmla="*/ 3185525 w 3373761"/>
              <a:gd name="GluePoint27Y" fmla="*/ 383043 h 887274"/>
              <a:gd name="GluePoint28X" fmla="*/ 3136833 w 3373761"/>
              <a:gd name="GluePoint28Y" fmla="*/ 346254 h 887274"/>
              <a:gd name="GluePoint29X" fmla="*/ 3072993 w 3373761"/>
              <a:gd name="GluePoint29Y" fmla="*/ 332187 h 887274"/>
              <a:gd name="GluePoint30X" fmla="*/ 2180851 w 3373761"/>
              <a:gd name="GluePoint30Y" fmla="*/ 240213 h 887274"/>
              <a:gd name="GluePoint31X" fmla="*/ 2692115 w 3373761"/>
              <a:gd name="GluePoint31Y" fmla="*/ 240213 h 887274"/>
              <a:gd name="GluePoint32X" fmla="*/ 2692115 w 3373761"/>
              <a:gd name="GluePoint32Y" fmla="*/ 337597 h 887274"/>
              <a:gd name="GluePoint33X" fmla="*/ 2331796 w 3373761"/>
              <a:gd name="GluePoint33Y" fmla="*/ 760133 h 887274"/>
              <a:gd name="GluePoint34X" fmla="*/ 2710510 w 3373761"/>
              <a:gd name="GluePoint34Y" fmla="*/ 760133 h 887274"/>
              <a:gd name="GluePoint35X" fmla="*/ 2710510 w 3373761"/>
              <a:gd name="GluePoint35Y" fmla="*/ 869960 h 887274"/>
              <a:gd name="GluePoint36X" fmla="*/ 2156505 w 3373761"/>
              <a:gd name="GluePoint36Y" fmla="*/ 869960 h 887274"/>
              <a:gd name="GluePoint37X" fmla="*/ 2156505 w 3373761"/>
              <a:gd name="GluePoint37Y" fmla="*/ 772577 h 887274"/>
              <a:gd name="GluePoint38X" fmla="*/ 2504922 w 3373761"/>
              <a:gd name="GluePoint38Y" fmla="*/ 349499 h 887274"/>
              <a:gd name="GluePoint39X" fmla="*/ 2180851 w 3373761"/>
              <a:gd name="GluePoint39Y" fmla="*/ 349499 h 887274"/>
              <a:gd name="GluePoint40X" fmla="*/ 1123699 w 3373761"/>
              <a:gd name="GluePoint40Y" fmla="*/ 223442 h 887274"/>
              <a:gd name="GluePoint41X" fmla="*/ 1215131 w 3373761"/>
              <a:gd name="GluePoint41Y" fmla="*/ 233180 h 887274"/>
              <a:gd name="GluePoint42X" fmla="*/ 1296284 w 3373761"/>
              <a:gd name="GluePoint42Y" fmla="*/ 265101 h 887274"/>
              <a:gd name="GluePoint43X" fmla="*/ 1354173 w 3373761"/>
              <a:gd name="GluePoint43Y" fmla="*/ 321908 h 887274"/>
              <a:gd name="GluePoint44X" fmla="*/ 1376355 w 3373761"/>
              <a:gd name="GluePoint44Y" fmla="*/ 406307 h 887274"/>
              <a:gd name="GluePoint45X" fmla="*/ 1376355 w 3373761"/>
              <a:gd name="GluePoint45Y" fmla="*/ 729837 h 887274"/>
              <a:gd name="GluePoint46X" fmla="*/ 1378519 w 3373761"/>
              <a:gd name="GluePoint46Y" fmla="*/ 729837 h 887274"/>
              <a:gd name="GluePoint47X" fmla="*/ 1385011 w 3373761"/>
              <a:gd name="GluePoint47Y" fmla="*/ 766626 h 887274"/>
              <a:gd name="GluePoint48X" fmla="*/ 1410980 w 3373761"/>
              <a:gd name="GluePoint48Y" fmla="*/ 777447 h 887274"/>
              <a:gd name="GluePoint49X" fmla="*/ 1425588 w 3373761"/>
              <a:gd name="GluePoint49Y" fmla="*/ 777447 h 887274"/>
              <a:gd name="GluePoint50X" fmla="*/ 1445064 w 3373761"/>
              <a:gd name="GluePoint50Y" fmla="*/ 775283 h 887274"/>
              <a:gd name="GluePoint51X" fmla="*/ 1445064 w 3373761"/>
              <a:gd name="GluePoint51Y" fmla="*/ 871584 h 887274"/>
              <a:gd name="GluePoint52X" fmla="*/ 1426129 w 3373761"/>
              <a:gd name="GluePoint52Y" fmla="*/ 876994 h 887274"/>
              <a:gd name="GluePoint53X" fmla="*/ 1402324 w 3373761"/>
              <a:gd name="GluePoint53Y" fmla="*/ 882405 h 887274"/>
              <a:gd name="GluePoint54X" fmla="*/ 1377978 w 3373761"/>
              <a:gd name="GluePoint54Y" fmla="*/ 886192 h 887274"/>
              <a:gd name="GluePoint55X" fmla="*/ 1357419 w 3373761"/>
              <a:gd name="GluePoint55Y" fmla="*/ 887274 h 887274"/>
              <a:gd name="GluePoint56X" fmla="*/ 1286545 w 3373761"/>
              <a:gd name="GluePoint56Y" fmla="*/ 869961 h 887274"/>
              <a:gd name="GluePoint57X" fmla="*/ 1249756 w 3373761"/>
              <a:gd name="GluePoint57Y" fmla="*/ 810449 h 887274"/>
              <a:gd name="GluePoint58X" fmla="*/ 1148044 w 3373761"/>
              <a:gd name="GluePoint58Y" fmla="*/ 868879 h 887274"/>
              <a:gd name="GluePoint59X" fmla="*/ 1031725 w 3373761"/>
              <a:gd name="GluePoint59Y" fmla="*/ 887274 h 887274"/>
              <a:gd name="GluePoint60X" fmla="*/ 950031 w 3373761"/>
              <a:gd name="GluePoint60Y" fmla="*/ 875912 h 887274"/>
              <a:gd name="GluePoint61X" fmla="*/ 881322 w 3373761"/>
              <a:gd name="GluePoint61Y" fmla="*/ 841828 h 887274"/>
              <a:gd name="GluePoint62X" fmla="*/ 833712 w 3373761"/>
              <a:gd name="GluePoint62Y" fmla="*/ 784480 h 887274"/>
              <a:gd name="GluePoint63X" fmla="*/ 815858 w 3373761"/>
              <a:gd name="GluePoint63Y" fmla="*/ 703327 h 887274"/>
              <a:gd name="GluePoint64X" fmla="*/ 836958 w 3373761"/>
              <a:gd name="GluePoint64Y" fmla="*/ 608107 h 887274"/>
              <a:gd name="GluePoint65X" fmla="*/ 893224 w 3373761"/>
              <a:gd name="GluePoint65Y" fmla="*/ 550759 h 887274"/>
              <a:gd name="GluePoint66X" fmla="*/ 971131 w 3373761"/>
              <a:gd name="GluePoint66Y" fmla="*/ 521003 h 887274"/>
              <a:gd name="GluePoint67X" fmla="*/ 1058235 w 3373761"/>
              <a:gd name="GluePoint67Y" fmla="*/ 506937 h 887274"/>
              <a:gd name="GluePoint68X" fmla="*/ 1130191 w 3373761"/>
              <a:gd name="GluePoint68Y" fmla="*/ 496657 h 887274"/>
              <a:gd name="GluePoint69X" fmla="*/ 1190244 w 3373761"/>
              <a:gd name="GluePoint69Y" fmla="*/ 486378 h 887274"/>
              <a:gd name="GluePoint70X" fmla="*/ 1231903 w 3373761"/>
              <a:gd name="GluePoint70Y" fmla="*/ 463655 h 887274"/>
              <a:gd name="GluePoint71X" fmla="*/ 1247051 w 3373761"/>
              <a:gd name="GluePoint71Y" fmla="*/ 418209 h 887274"/>
              <a:gd name="GluePoint72X" fmla="*/ 1234066 w 3373761"/>
              <a:gd name="GluePoint72Y" fmla="*/ 374387 h 887274"/>
              <a:gd name="GluePoint73X" fmla="*/ 1202146 w 3373761"/>
              <a:gd name="GluePoint73Y" fmla="*/ 348418 h 887274"/>
              <a:gd name="GluePoint74X" fmla="*/ 1159947 w 3373761"/>
              <a:gd name="GluePoint74Y" fmla="*/ 335974 h 887274"/>
              <a:gd name="GluePoint75X" fmla="*/ 1116124 w 3373761"/>
              <a:gd name="GluePoint75Y" fmla="*/ 332728 h 887274"/>
              <a:gd name="GluePoint76X" fmla="*/ 1019823 w 3373761"/>
              <a:gd name="GluePoint76Y" fmla="*/ 357074 h 887274"/>
              <a:gd name="GluePoint77X" fmla="*/ 977082 w 3373761"/>
              <a:gd name="GluePoint77Y" fmla="*/ 432817 h 887274"/>
              <a:gd name="GluePoint78X" fmla="*/ 838040 w 3373761"/>
              <a:gd name="GluePoint78Y" fmla="*/ 432817 h 887274"/>
              <a:gd name="GluePoint79X" fmla="*/ 867255 w 3373761"/>
              <a:gd name="GluePoint79Y" fmla="*/ 331646 h 887274"/>
              <a:gd name="GluePoint80X" fmla="*/ 932177 w 3373761"/>
              <a:gd name="GluePoint80Y" fmla="*/ 267265 h 887274"/>
              <a:gd name="GluePoint81X" fmla="*/ 1021446 w 3373761"/>
              <a:gd name="GluePoint81Y" fmla="*/ 233180 h 887274"/>
              <a:gd name="GluePoint82X" fmla="*/ 1123699 w 3373761"/>
              <a:gd name="GluePoint82Y" fmla="*/ 223442 h 887274"/>
              <a:gd name="GluePoint83X" fmla="*/ 3074075 w 3373761"/>
              <a:gd name="GluePoint83Y" fmla="*/ 222901 h 887274"/>
              <a:gd name="GluePoint84X" fmla="*/ 3207166 w 3373761"/>
              <a:gd name="GluePoint84Y" fmla="*/ 253739 h 887274"/>
              <a:gd name="GluePoint85X" fmla="*/ 3305091 w 3373761"/>
              <a:gd name="GluePoint85Y" fmla="*/ 335974 h 887274"/>
              <a:gd name="GluePoint86X" fmla="*/ 3361898 w 3373761"/>
              <a:gd name="GluePoint86Y" fmla="*/ 453376 h 887274"/>
              <a:gd name="GluePoint87X" fmla="*/ 3371095 w 3373761"/>
              <a:gd name="GluePoint87Y" fmla="*/ 590254 h 887274"/>
              <a:gd name="GluePoint88X" fmla="*/ 2907982 w 3373761"/>
              <a:gd name="GluePoint88Y" fmla="*/ 590254 h 887274"/>
              <a:gd name="GluePoint89X" fmla="*/ 2907982 w 3373761"/>
              <a:gd name="GluePoint89Y" fmla="*/ 590795 h 887274"/>
              <a:gd name="GluePoint90X" fmla="*/ 2918262 w 3373761"/>
              <a:gd name="GluePoint90Y" fmla="*/ 661668 h 887274"/>
              <a:gd name="GluePoint91X" fmla="*/ 2949099 w 3373761"/>
              <a:gd name="GluePoint91Y" fmla="*/ 721181 h 887274"/>
              <a:gd name="GluePoint92X" fmla="*/ 3001578 w 3373761"/>
              <a:gd name="GluePoint92Y" fmla="*/ 761757 h 887274"/>
              <a:gd name="GluePoint93X" fmla="*/ 3077321 w 3373761"/>
              <a:gd name="GluePoint93Y" fmla="*/ 776906 h 887274"/>
              <a:gd name="GluePoint94X" fmla="*/ 3175246 w 3373761"/>
              <a:gd name="GluePoint94Y" fmla="*/ 750937 h 887274"/>
              <a:gd name="GluePoint95X" fmla="*/ 3230430 w 3373761"/>
              <a:gd name="GluePoint95Y" fmla="*/ 672489 h 887274"/>
              <a:gd name="GluePoint96X" fmla="*/ 3361898 w 3373761"/>
              <a:gd name="GluePoint96Y" fmla="*/ 672489 h 887274"/>
              <a:gd name="GluePoint97X" fmla="*/ 3324027 w 3373761"/>
              <a:gd name="GluePoint97Y" fmla="*/ 763921 h 887274"/>
              <a:gd name="GluePoint98X" fmla="*/ 3259645 w 3373761"/>
              <a:gd name="GluePoint98Y" fmla="*/ 831549 h 887274"/>
              <a:gd name="GluePoint99X" fmla="*/ 3175246 w 3373761"/>
              <a:gd name="GluePoint99Y" fmla="*/ 873207 h 887274"/>
              <a:gd name="GluePoint100X" fmla="*/ 3077321 w 3373761"/>
              <a:gd name="GluePoint100Y" fmla="*/ 887274 h 887274"/>
              <a:gd name="GluePoint101X" fmla="*/ 2945853 w 3373761"/>
              <a:gd name="GluePoint101Y" fmla="*/ 862928 h 887274"/>
              <a:gd name="GluePoint102X" fmla="*/ 2849011 w 3373761"/>
              <a:gd name="GluePoint102Y" fmla="*/ 794759 h 887274"/>
              <a:gd name="GluePoint103X" fmla="*/ 2789498 w 3373761"/>
              <a:gd name="GluePoint103Y" fmla="*/ 689801 h 887274"/>
              <a:gd name="GluePoint104X" fmla="*/ 2769481 w 3373761"/>
              <a:gd name="GluePoint104Y" fmla="*/ 555628 h 887274"/>
              <a:gd name="GluePoint105X" fmla="*/ 2790581 w 3373761"/>
              <a:gd name="GluePoint105Y" fmla="*/ 428489 h 887274"/>
              <a:gd name="GluePoint106X" fmla="*/ 2851716 w 3373761"/>
              <a:gd name="GluePoint106Y" fmla="*/ 322449 h 887274"/>
              <a:gd name="GluePoint107X" fmla="*/ 2947476 w 3373761"/>
              <a:gd name="GluePoint107Y" fmla="*/ 249952 h 887274"/>
              <a:gd name="GluePoint108X" fmla="*/ 3074075 w 3373761"/>
              <a:gd name="GluePoint108Y" fmla="*/ 222901 h 887274"/>
              <a:gd name="GluePoint109X" fmla="*/ 1845419 w 3373761"/>
              <a:gd name="GluePoint109Y" fmla="*/ 222901 h 887274"/>
              <a:gd name="GluePoint110X" fmla="*/ 2008807 w 3373761"/>
              <a:gd name="GluePoint110Y" fmla="*/ 276462 h 887274"/>
              <a:gd name="GluePoint111X" fmla="*/ 2068319 w 3373761"/>
              <a:gd name="GluePoint111Y" fmla="*/ 437145 h 887274"/>
              <a:gd name="GluePoint112X" fmla="*/ 2068319 w 3373761"/>
              <a:gd name="GluePoint112Y" fmla="*/ 869420 h 887274"/>
              <a:gd name="GluePoint113X" fmla="*/ 1929277 w 3373761"/>
              <a:gd name="GluePoint113Y" fmla="*/ 869420 h 887274"/>
              <a:gd name="GluePoint114X" fmla="*/ 1929277 w 3373761"/>
              <a:gd name="GluePoint114Y" fmla="*/ 473934 h 887274"/>
              <a:gd name="GluePoint115X" fmla="*/ 1897357 w 3373761"/>
              <a:gd name="GluePoint115Y" fmla="*/ 366271 h 887274"/>
              <a:gd name="GluePoint116X" fmla="*/ 1805925 w 3373761"/>
              <a:gd name="GluePoint116Y" fmla="*/ 332728 h 887274"/>
              <a:gd name="GluePoint117X" fmla="*/ 1742625 w 3373761"/>
              <a:gd name="GluePoint117Y" fmla="*/ 345713 h 887274"/>
              <a:gd name="GluePoint118X" fmla="*/ 1695016 w 3373761"/>
              <a:gd name="GluePoint118Y" fmla="*/ 380879 h 887274"/>
              <a:gd name="GluePoint119X" fmla="*/ 1664719 w 3373761"/>
              <a:gd name="GluePoint119Y" fmla="*/ 433899 h 887274"/>
              <a:gd name="GluePoint120X" fmla="*/ 1653898 w 3373761"/>
              <a:gd name="GluePoint120Y" fmla="*/ 498280 h 887274"/>
              <a:gd name="GluePoint121X" fmla="*/ 1653898 w 3373761"/>
              <a:gd name="GluePoint121Y" fmla="*/ 869961 h 887274"/>
              <a:gd name="GluePoint122X" fmla="*/ 1514856 w 3373761"/>
              <a:gd name="GluePoint122Y" fmla="*/ 869961 h 887274"/>
              <a:gd name="GluePoint123X" fmla="*/ 1514856 w 3373761"/>
              <a:gd name="GluePoint123Y" fmla="*/ 240214 h 887274"/>
              <a:gd name="GluePoint124X" fmla="*/ 1515938 w 3373761"/>
              <a:gd name="GluePoint124Y" fmla="*/ 240214 h 887274"/>
              <a:gd name="GluePoint125X" fmla="*/ 1647406 w 3373761"/>
              <a:gd name="GluePoint125Y" fmla="*/ 240214 h 887274"/>
              <a:gd name="GluePoint126X" fmla="*/ 1647406 w 3373761"/>
              <a:gd name="GluePoint126Y" fmla="*/ 332728 h 887274"/>
              <a:gd name="GluePoint127X" fmla="*/ 1649570 w 3373761"/>
              <a:gd name="GluePoint127Y" fmla="*/ 334892 h 887274"/>
              <a:gd name="GluePoint128X" fmla="*/ 1732346 w 3373761"/>
              <a:gd name="GluePoint128Y" fmla="*/ 252657 h 887274"/>
              <a:gd name="GluePoint129X" fmla="*/ 1845419 w 3373761"/>
              <a:gd name="GluePoint129Y" fmla="*/ 222901 h 887274"/>
              <a:gd name="GluePoint130X" fmla="*/ 0 w 3373761"/>
              <a:gd name="GluePoint130Y" fmla="*/ 0 h 887274"/>
              <a:gd name="GluePoint131X" fmla="*/ 152568 w 3373761"/>
              <a:gd name="GluePoint131Y" fmla="*/ 0 h 887274"/>
              <a:gd name="GluePoint132X" fmla="*/ 152568 w 3373761"/>
              <a:gd name="GluePoint132Y" fmla="*/ 346253 h 887274"/>
              <a:gd name="GluePoint133X" fmla="*/ 548053 w 3373761"/>
              <a:gd name="GluePoint133Y" fmla="*/ 346253 h 887274"/>
              <a:gd name="GluePoint134X" fmla="*/ 548053 w 3373761"/>
              <a:gd name="GluePoint134Y" fmla="*/ 0 h 887274"/>
              <a:gd name="GluePoint135X" fmla="*/ 700621 w 3373761"/>
              <a:gd name="GluePoint135Y" fmla="*/ 0 h 887274"/>
              <a:gd name="GluePoint136X" fmla="*/ 700621 w 3373761"/>
              <a:gd name="GluePoint136Y" fmla="*/ 869960 h 887274"/>
              <a:gd name="GluePoint137X" fmla="*/ 548053 w 3373761"/>
              <a:gd name="GluePoint137Y" fmla="*/ 869960 h 887274"/>
              <a:gd name="GluePoint138X" fmla="*/ 548053 w 3373761"/>
              <a:gd name="GluePoint138Y" fmla="*/ 477721 h 887274"/>
              <a:gd name="GluePoint139X" fmla="*/ 152568 w 3373761"/>
              <a:gd name="GluePoint139Y" fmla="*/ 477721 h 887274"/>
              <a:gd name="GluePoint140X" fmla="*/ 152568 w 3373761"/>
              <a:gd name="GluePoint140Y" fmla="*/ 869960 h 887274"/>
              <a:gd name="GluePoint141X" fmla="*/ 0 w 3373761"/>
              <a:gd name="GluePoint141Y" fmla="*/ 869960 h 887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 ang="0">
                <a:pos x="GluePoint78X" y="GluePoint78Y"/>
              </a:cxn>
              <a:cxn ang="0">
                <a:pos x="GluePoint79X" y="GluePoint79Y"/>
              </a:cxn>
              <a:cxn ang="0">
                <a:pos x="GluePoint80X" y="GluePoint80Y"/>
              </a:cxn>
              <a:cxn ang="0">
                <a:pos x="GluePoint81X" y="GluePoint81Y"/>
              </a:cxn>
              <a:cxn ang="0">
                <a:pos x="GluePoint82X" y="GluePoint82Y"/>
              </a:cxn>
              <a:cxn ang="0">
                <a:pos x="GluePoint83X" y="GluePoint83Y"/>
              </a:cxn>
              <a:cxn ang="0">
                <a:pos x="GluePoint84X" y="GluePoint84Y"/>
              </a:cxn>
              <a:cxn ang="0">
                <a:pos x="GluePoint85X" y="GluePoint85Y"/>
              </a:cxn>
              <a:cxn ang="0">
                <a:pos x="GluePoint86X" y="GluePoint86Y"/>
              </a:cxn>
              <a:cxn ang="0">
                <a:pos x="GluePoint87X" y="GluePoint87Y"/>
              </a:cxn>
              <a:cxn ang="0">
                <a:pos x="GluePoint88X" y="GluePoint88Y"/>
              </a:cxn>
              <a:cxn ang="0">
                <a:pos x="GluePoint89X" y="GluePoint89Y"/>
              </a:cxn>
              <a:cxn ang="0">
                <a:pos x="GluePoint90X" y="GluePoint90Y"/>
              </a:cxn>
              <a:cxn ang="0">
                <a:pos x="GluePoint91X" y="GluePoint91Y"/>
              </a:cxn>
              <a:cxn ang="0">
                <a:pos x="GluePoint92X" y="GluePoint92Y"/>
              </a:cxn>
              <a:cxn ang="0">
                <a:pos x="GluePoint93X" y="GluePoint93Y"/>
              </a:cxn>
              <a:cxn ang="0">
                <a:pos x="GluePoint94X" y="GluePoint94Y"/>
              </a:cxn>
              <a:cxn ang="0">
                <a:pos x="GluePoint95X" y="GluePoint95Y"/>
              </a:cxn>
              <a:cxn ang="0">
                <a:pos x="GluePoint96X" y="GluePoint96Y"/>
              </a:cxn>
              <a:cxn ang="0">
                <a:pos x="GluePoint97X" y="GluePoint97Y"/>
              </a:cxn>
              <a:cxn ang="0">
                <a:pos x="GluePoint98X" y="GluePoint98Y"/>
              </a:cxn>
              <a:cxn ang="0">
                <a:pos x="GluePoint99X" y="GluePoint99Y"/>
              </a:cxn>
              <a:cxn ang="0">
                <a:pos x="GluePoint100X" y="GluePoint100Y"/>
              </a:cxn>
              <a:cxn ang="0">
                <a:pos x="GluePoint101X" y="GluePoint101Y"/>
              </a:cxn>
              <a:cxn ang="0">
                <a:pos x="GluePoint102X" y="GluePoint102Y"/>
              </a:cxn>
              <a:cxn ang="0">
                <a:pos x="GluePoint103X" y="GluePoint103Y"/>
              </a:cxn>
              <a:cxn ang="0">
                <a:pos x="GluePoint104X" y="GluePoint104Y"/>
              </a:cxn>
              <a:cxn ang="0">
                <a:pos x="GluePoint105X" y="GluePoint105Y"/>
              </a:cxn>
              <a:cxn ang="0">
                <a:pos x="GluePoint106X" y="GluePoint106Y"/>
              </a:cxn>
              <a:cxn ang="0">
                <a:pos x="GluePoint107X" y="GluePoint107Y"/>
              </a:cxn>
              <a:cxn ang="0">
                <a:pos x="GluePoint108X" y="GluePoint108Y"/>
              </a:cxn>
              <a:cxn ang="0">
                <a:pos x="GluePoint109X" y="GluePoint109Y"/>
              </a:cxn>
              <a:cxn ang="0">
                <a:pos x="GluePoint110X" y="GluePoint110Y"/>
              </a:cxn>
              <a:cxn ang="0">
                <a:pos x="GluePoint111X" y="GluePoint111Y"/>
              </a:cxn>
              <a:cxn ang="0">
                <a:pos x="GluePoint112X" y="GluePoint112Y"/>
              </a:cxn>
              <a:cxn ang="0">
                <a:pos x="GluePoint113X" y="GluePoint113Y"/>
              </a:cxn>
              <a:cxn ang="0">
                <a:pos x="GluePoint114X" y="GluePoint114Y"/>
              </a:cxn>
              <a:cxn ang="0">
                <a:pos x="GluePoint115X" y="GluePoint115Y"/>
              </a:cxn>
              <a:cxn ang="0">
                <a:pos x="GluePoint116X" y="GluePoint116Y"/>
              </a:cxn>
              <a:cxn ang="0">
                <a:pos x="GluePoint117X" y="GluePoint117Y"/>
              </a:cxn>
              <a:cxn ang="0">
                <a:pos x="GluePoint118X" y="GluePoint118Y"/>
              </a:cxn>
              <a:cxn ang="0">
                <a:pos x="GluePoint119X" y="GluePoint119Y"/>
              </a:cxn>
              <a:cxn ang="0">
                <a:pos x="GluePoint120X" y="GluePoint120Y"/>
              </a:cxn>
              <a:cxn ang="0">
                <a:pos x="GluePoint121X" y="GluePoint121Y"/>
              </a:cxn>
              <a:cxn ang="0">
                <a:pos x="GluePoint122X" y="GluePoint122Y"/>
              </a:cxn>
              <a:cxn ang="0">
                <a:pos x="GluePoint123X" y="GluePoint123Y"/>
              </a:cxn>
              <a:cxn ang="0">
                <a:pos x="GluePoint124X" y="GluePoint124Y"/>
              </a:cxn>
              <a:cxn ang="0">
                <a:pos x="GluePoint125X" y="GluePoint125Y"/>
              </a:cxn>
              <a:cxn ang="0">
                <a:pos x="GluePoint126X" y="GluePoint126Y"/>
              </a:cxn>
              <a:cxn ang="0">
                <a:pos x="GluePoint127X" y="GluePoint127Y"/>
              </a:cxn>
              <a:cxn ang="0">
                <a:pos x="GluePoint128X" y="GluePoint128Y"/>
              </a:cxn>
              <a:cxn ang="0">
                <a:pos x="GluePoint129X" y="GluePoint129Y"/>
              </a:cxn>
              <a:cxn ang="0">
                <a:pos x="GluePoint130X" y="GluePoint130Y"/>
              </a:cxn>
              <a:cxn ang="0">
                <a:pos x="GluePoint131X" y="GluePoint131Y"/>
              </a:cxn>
              <a:cxn ang="0">
                <a:pos x="GluePoint132X" y="GluePoint132Y"/>
              </a:cxn>
              <a:cxn ang="0">
                <a:pos x="GluePoint133X" y="GluePoint133Y"/>
              </a:cxn>
              <a:cxn ang="0">
                <a:pos x="GluePoint134X" y="GluePoint134Y"/>
              </a:cxn>
              <a:cxn ang="0">
                <a:pos x="GluePoint135X" y="GluePoint135Y"/>
              </a:cxn>
              <a:cxn ang="0">
                <a:pos x="GluePoint136X" y="GluePoint136Y"/>
              </a:cxn>
              <a:cxn ang="0">
                <a:pos x="GluePoint137X" y="GluePoint137Y"/>
              </a:cxn>
              <a:cxn ang="0">
                <a:pos x="GluePoint138X" y="GluePoint138Y"/>
              </a:cxn>
              <a:cxn ang="0">
                <a:pos x="GluePoint139X" y="GluePoint139Y"/>
              </a:cxn>
              <a:cxn ang="0">
                <a:pos x="GluePoint140X" y="GluePoint140Y"/>
              </a:cxn>
              <a:cxn ang="0">
                <a:pos x="GluePoint141X" y="GluePoint141Y"/>
              </a:cxn>
            </a:cxnLst>
            <a:rect l="textAreaLeft" t="textAreaTop" r="textAreaRight" b="textAreaBottom"/>
            <a:pathLst>
              <a:path w="3373761" h="887274">
                <a:moveTo>
                  <a:pt x="1238936" y="554546"/>
                </a:moveTo>
                <a:lnTo>
                  <a:pt x="1238936" y="554802"/>
                </a:lnTo>
                <a:lnTo>
                  <a:pt x="1204175" y="571250"/>
                </a:lnTo>
                <a:cubicBezTo>
                  <a:pt x="1191191" y="575376"/>
                  <a:pt x="1176989" y="578081"/>
                  <a:pt x="1161570" y="579433"/>
                </a:cubicBezTo>
                <a:cubicBezTo>
                  <a:pt x="1130732" y="582138"/>
                  <a:pt x="1099894" y="586467"/>
                  <a:pt x="1069055" y="592418"/>
                </a:cubicBezTo>
                <a:cubicBezTo>
                  <a:pt x="1054448" y="595123"/>
                  <a:pt x="1040381" y="598369"/>
                  <a:pt x="1026315" y="602697"/>
                </a:cubicBezTo>
                <a:cubicBezTo>
                  <a:pt x="1012248" y="607025"/>
                  <a:pt x="1000346" y="613518"/>
                  <a:pt x="989526" y="621092"/>
                </a:cubicBezTo>
                <a:cubicBezTo>
                  <a:pt x="978705" y="628666"/>
                  <a:pt x="970590" y="638945"/>
                  <a:pt x="964639" y="651389"/>
                </a:cubicBezTo>
                <a:cubicBezTo>
                  <a:pt x="958687" y="663832"/>
                  <a:pt x="955441" y="678981"/>
                  <a:pt x="955441" y="696835"/>
                </a:cubicBezTo>
                <a:cubicBezTo>
                  <a:pt x="955441" y="712524"/>
                  <a:pt x="959770" y="725509"/>
                  <a:pt x="968967" y="735788"/>
                </a:cubicBezTo>
                <a:cubicBezTo>
                  <a:pt x="977623" y="746608"/>
                  <a:pt x="988444" y="754724"/>
                  <a:pt x="1001428" y="760675"/>
                </a:cubicBezTo>
                <a:cubicBezTo>
                  <a:pt x="1013872" y="766626"/>
                  <a:pt x="1027938" y="770954"/>
                  <a:pt x="1043086" y="773659"/>
                </a:cubicBezTo>
                <a:cubicBezTo>
                  <a:pt x="1058235" y="776365"/>
                  <a:pt x="1071760" y="777447"/>
                  <a:pt x="1083663" y="777447"/>
                </a:cubicBezTo>
                <a:cubicBezTo>
                  <a:pt x="1098811" y="777447"/>
                  <a:pt x="1115583" y="775283"/>
                  <a:pt x="1133437" y="771495"/>
                </a:cubicBezTo>
                <a:cubicBezTo>
                  <a:pt x="1151290" y="767708"/>
                  <a:pt x="1168062" y="760675"/>
                  <a:pt x="1183752" y="750937"/>
                </a:cubicBezTo>
                <a:cubicBezTo>
                  <a:pt x="1199441" y="741198"/>
                  <a:pt x="1212967" y="728755"/>
                  <a:pt x="1223246" y="713606"/>
                </a:cubicBezTo>
                <a:cubicBezTo>
                  <a:pt x="1233526" y="698458"/>
                  <a:pt x="1238936" y="680063"/>
                  <a:pt x="1238936" y="658422"/>
                </a:cubicBezTo>
                <a:lnTo>
                  <a:pt x="1238936" y="554802"/>
                </a:lnTo>
                <a:lnTo>
                  <a:pt x="1239477" y="554546"/>
                </a:lnTo>
                <a:close/>
                <a:moveTo>
                  <a:pt x="3072993" y="332187"/>
                </a:moveTo>
                <a:cubicBezTo>
                  <a:pt x="3048647" y="332187"/>
                  <a:pt x="3026466" y="336515"/>
                  <a:pt x="3006448" y="345172"/>
                </a:cubicBezTo>
                <a:cubicBezTo>
                  <a:pt x="2986430" y="353828"/>
                  <a:pt x="2969658" y="365730"/>
                  <a:pt x="2955051" y="380338"/>
                </a:cubicBezTo>
                <a:cubicBezTo>
                  <a:pt x="2940984" y="395486"/>
                  <a:pt x="2929623" y="412799"/>
                  <a:pt x="2920967" y="433358"/>
                </a:cubicBezTo>
                <a:cubicBezTo>
                  <a:pt x="2912310" y="453917"/>
                  <a:pt x="2907982" y="475557"/>
                  <a:pt x="2906900" y="499362"/>
                </a:cubicBezTo>
                <a:lnTo>
                  <a:pt x="3231512" y="499362"/>
                </a:lnTo>
                <a:cubicBezTo>
                  <a:pt x="3229889" y="477721"/>
                  <a:pt x="3225020" y="456081"/>
                  <a:pt x="3217446" y="436063"/>
                </a:cubicBezTo>
                <a:cubicBezTo>
                  <a:pt x="3209871" y="416045"/>
                  <a:pt x="3199051" y="398192"/>
                  <a:pt x="3185525" y="383043"/>
                </a:cubicBezTo>
                <a:cubicBezTo>
                  <a:pt x="3172000" y="367894"/>
                  <a:pt x="3155769" y="355992"/>
                  <a:pt x="3136833" y="346254"/>
                </a:cubicBezTo>
                <a:cubicBezTo>
                  <a:pt x="3117898" y="337056"/>
                  <a:pt x="3096257" y="332187"/>
                  <a:pt x="3072993" y="332187"/>
                </a:cubicBezTo>
                <a:close/>
                <a:moveTo>
                  <a:pt x="2180851" y="240213"/>
                </a:moveTo>
                <a:lnTo>
                  <a:pt x="2692115" y="240213"/>
                </a:lnTo>
                <a:lnTo>
                  <a:pt x="2692115" y="337597"/>
                </a:lnTo>
                <a:lnTo>
                  <a:pt x="2331796" y="760133"/>
                </a:lnTo>
                <a:lnTo>
                  <a:pt x="2710510" y="760133"/>
                </a:lnTo>
                <a:lnTo>
                  <a:pt x="2710510" y="869960"/>
                </a:lnTo>
                <a:lnTo>
                  <a:pt x="2156505" y="869960"/>
                </a:lnTo>
                <a:lnTo>
                  <a:pt x="2156505" y="772577"/>
                </a:lnTo>
                <a:lnTo>
                  <a:pt x="2504922" y="349499"/>
                </a:lnTo>
                <a:lnTo>
                  <a:pt x="2180851" y="349499"/>
                </a:lnTo>
                <a:close/>
                <a:moveTo>
                  <a:pt x="1123699" y="223442"/>
                </a:moveTo>
                <a:cubicBezTo>
                  <a:pt x="1154537" y="223442"/>
                  <a:pt x="1184834" y="226688"/>
                  <a:pt x="1215131" y="233180"/>
                </a:cubicBezTo>
                <a:cubicBezTo>
                  <a:pt x="1244887" y="239673"/>
                  <a:pt x="1271938" y="250493"/>
                  <a:pt x="1296284" y="265101"/>
                </a:cubicBezTo>
                <a:cubicBezTo>
                  <a:pt x="1320089" y="279708"/>
                  <a:pt x="1339565" y="298644"/>
                  <a:pt x="1354173" y="321908"/>
                </a:cubicBezTo>
                <a:cubicBezTo>
                  <a:pt x="1368781" y="345172"/>
                  <a:pt x="1376355" y="373305"/>
                  <a:pt x="1376355" y="406307"/>
                </a:cubicBezTo>
                <a:lnTo>
                  <a:pt x="1376355" y="729837"/>
                </a:lnTo>
                <a:lnTo>
                  <a:pt x="1378519" y="729837"/>
                </a:lnTo>
                <a:cubicBezTo>
                  <a:pt x="1378519" y="747150"/>
                  <a:pt x="1380683" y="759052"/>
                  <a:pt x="1385011" y="766626"/>
                </a:cubicBezTo>
                <a:cubicBezTo>
                  <a:pt x="1389339" y="773659"/>
                  <a:pt x="1397996" y="777447"/>
                  <a:pt x="1410980" y="777447"/>
                </a:cubicBezTo>
                <a:lnTo>
                  <a:pt x="1425588" y="777447"/>
                </a:lnTo>
                <a:cubicBezTo>
                  <a:pt x="1431539" y="777447"/>
                  <a:pt x="1438031" y="776906"/>
                  <a:pt x="1445064" y="775283"/>
                </a:cubicBezTo>
                <a:lnTo>
                  <a:pt x="1445064" y="871584"/>
                </a:lnTo>
                <a:cubicBezTo>
                  <a:pt x="1440195" y="873207"/>
                  <a:pt x="1433703" y="874830"/>
                  <a:pt x="1426129" y="876994"/>
                </a:cubicBezTo>
                <a:cubicBezTo>
                  <a:pt x="1418554" y="879158"/>
                  <a:pt x="1410439" y="880781"/>
                  <a:pt x="1402324" y="882405"/>
                </a:cubicBezTo>
                <a:cubicBezTo>
                  <a:pt x="1394209" y="884028"/>
                  <a:pt x="1386093" y="885110"/>
                  <a:pt x="1377978" y="886192"/>
                </a:cubicBezTo>
                <a:cubicBezTo>
                  <a:pt x="1369863" y="887274"/>
                  <a:pt x="1362829" y="887274"/>
                  <a:pt x="1357419" y="887274"/>
                </a:cubicBezTo>
                <a:cubicBezTo>
                  <a:pt x="1328745" y="887274"/>
                  <a:pt x="1305481" y="881323"/>
                  <a:pt x="1286545" y="869961"/>
                </a:cubicBezTo>
                <a:cubicBezTo>
                  <a:pt x="1267610" y="858600"/>
                  <a:pt x="1255707" y="838582"/>
                  <a:pt x="1249756" y="810449"/>
                </a:cubicBezTo>
                <a:cubicBezTo>
                  <a:pt x="1222164" y="837500"/>
                  <a:pt x="1188080" y="856977"/>
                  <a:pt x="1148044" y="868879"/>
                </a:cubicBezTo>
                <a:cubicBezTo>
                  <a:pt x="1108009" y="880781"/>
                  <a:pt x="1069055" y="887274"/>
                  <a:pt x="1031725" y="887274"/>
                </a:cubicBezTo>
                <a:cubicBezTo>
                  <a:pt x="1003051" y="887274"/>
                  <a:pt x="976000" y="883487"/>
                  <a:pt x="950031" y="875912"/>
                </a:cubicBezTo>
                <a:cubicBezTo>
                  <a:pt x="924062" y="868338"/>
                  <a:pt x="901339" y="856977"/>
                  <a:pt x="881322" y="841828"/>
                </a:cubicBezTo>
                <a:cubicBezTo>
                  <a:pt x="861304" y="826679"/>
                  <a:pt x="845614" y="807744"/>
                  <a:pt x="833712" y="784480"/>
                </a:cubicBezTo>
                <a:cubicBezTo>
                  <a:pt x="821809" y="761216"/>
                  <a:pt x="815858" y="734165"/>
                  <a:pt x="815858" y="703327"/>
                </a:cubicBezTo>
                <a:cubicBezTo>
                  <a:pt x="815858" y="664373"/>
                  <a:pt x="822891" y="632453"/>
                  <a:pt x="836958" y="608107"/>
                </a:cubicBezTo>
                <a:cubicBezTo>
                  <a:pt x="851024" y="583761"/>
                  <a:pt x="869960" y="564826"/>
                  <a:pt x="893224" y="550759"/>
                </a:cubicBezTo>
                <a:cubicBezTo>
                  <a:pt x="916488" y="537234"/>
                  <a:pt x="942457" y="526954"/>
                  <a:pt x="971131" y="521003"/>
                </a:cubicBezTo>
                <a:cubicBezTo>
                  <a:pt x="999805" y="515052"/>
                  <a:pt x="1029020" y="510183"/>
                  <a:pt x="1058235" y="506937"/>
                </a:cubicBezTo>
                <a:cubicBezTo>
                  <a:pt x="1083122" y="502067"/>
                  <a:pt x="1107468" y="498821"/>
                  <a:pt x="1130191" y="496657"/>
                </a:cubicBezTo>
                <a:cubicBezTo>
                  <a:pt x="1152913" y="494493"/>
                  <a:pt x="1172931" y="491247"/>
                  <a:pt x="1190244" y="486378"/>
                </a:cubicBezTo>
                <a:cubicBezTo>
                  <a:pt x="1207557" y="481509"/>
                  <a:pt x="1221623" y="473934"/>
                  <a:pt x="1231903" y="463655"/>
                </a:cubicBezTo>
                <a:cubicBezTo>
                  <a:pt x="1242182" y="453376"/>
                  <a:pt x="1247051" y="438227"/>
                  <a:pt x="1247051" y="418209"/>
                </a:cubicBezTo>
                <a:cubicBezTo>
                  <a:pt x="1247051" y="400356"/>
                  <a:pt x="1242723" y="385748"/>
                  <a:pt x="1234066" y="374387"/>
                </a:cubicBezTo>
                <a:cubicBezTo>
                  <a:pt x="1225410" y="363025"/>
                  <a:pt x="1215131" y="354369"/>
                  <a:pt x="1202146" y="348418"/>
                </a:cubicBezTo>
                <a:cubicBezTo>
                  <a:pt x="1189703" y="342466"/>
                  <a:pt x="1175636" y="338138"/>
                  <a:pt x="1159947" y="335974"/>
                </a:cubicBezTo>
                <a:cubicBezTo>
                  <a:pt x="1144257" y="333810"/>
                  <a:pt x="1129650" y="332728"/>
                  <a:pt x="1116124" y="332728"/>
                </a:cubicBezTo>
                <a:cubicBezTo>
                  <a:pt x="1077171" y="332728"/>
                  <a:pt x="1045251" y="340843"/>
                  <a:pt x="1019823" y="357074"/>
                </a:cubicBezTo>
                <a:cubicBezTo>
                  <a:pt x="994395" y="373305"/>
                  <a:pt x="980328" y="398733"/>
                  <a:pt x="977082" y="432817"/>
                </a:cubicBezTo>
                <a:lnTo>
                  <a:pt x="838040" y="432817"/>
                </a:lnTo>
                <a:cubicBezTo>
                  <a:pt x="840745" y="392240"/>
                  <a:pt x="850483" y="358697"/>
                  <a:pt x="867255" y="331646"/>
                </a:cubicBezTo>
                <a:cubicBezTo>
                  <a:pt x="884568" y="305136"/>
                  <a:pt x="906208" y="283495"/>
                  <a:pt x="932177" y="267265"/>
                </a:cubicBezTo>
                <a:cubicBezTo>
                  <a:pt x="958687" y="251034"/>
                  <a:pt x="988444" y="239673"/>
                  <a:pt x="1021446" y="233180"/>
                </a:cubicBezTo>
                <a:cubicBezTo>
                  <a:pt x="1054448" y="226688"/>
                  <a:pt x="1088532" y="223442"/>
                  <a:pt x="1123699" y="223442"/>
                </a:cubicBezTo>
                <a:close/>
                <a:moveTo>
                  <a:pt x="3074075" y="222901"/>
                </a:moveTo>
                <a:cubicBezTo>
                  <a:pt x="3123849" y="222901"/>
                  <a:pt x="3168212" y="233180"/>
                  <a:pt x="3207166" y="253739"/>
                </a:cubicBezTo>
                <a:cubicBezTo>
                  <a:pt x="3246660" y="274298"/>
                  <a:pt x="3279122" y="301890"/>
                  <a:pt x="3305091" y="335974"/>
                </a:cubicBezTo>
                <a:cubicBezTo>
                  <a:pt x="3331060" y="370059"/>
                  <a:pt x="3349995" y="409012"/>
                  <a:pt x="3361898" y="453376"/>
                </a:cubicBezTo>
                <a:cubicBezTo>
                  <a:pt x="3373800" y="497739"/>
                  <a:pt x="3376505" y="543185"/>
                  <a:pt x="3371095" y="590254"/>
                </a:cubicBezTo>
                <a:lnTo>
                  <a:pt x="2907982" y="590254"/>
                </a:lnTo>
                <a:lnTo>
                  <a:pt x="2907982" y="590795"/>
                </a:lnTo>
                <a:cubicBezTo>
                  <a:pt x="2907982" y="615141"/>
                  <a:pt x="2911228" y="638945"/>
                  <a:pt x="2918262" y="661668"/>
                </a:cubicBezTo>
                <a:cubicBezTo>
                  <a:pt x="2925295" y="684391"/>
                  <a:pt x="2935574" y="704409"/>
                  <a:pt x="2949099" y="721181"/>
                </a:cubicBezTo>
                <a:cubicBezTo>
                  <a:pt x="2963166" y="738493"/>
                  <a:pt x="2980479" y="752019"/>
                  <a:pt x="3001578" y="761757"/>
                </a:cubicBezTo>
                <a:cubicBezTo>
                  <a:pt x="3022678" y="772036"/>
                  <a:pt x="3048106" y="776906"/>
                  <a:pt x="3077321" y="776906"/>
                </a:cubicBezTo>
                <a:cubicBezTo>
                  <a:pt x="3117898" y="776906"/>
                  <a:pt x="3150359" y="768249"/>
                  <a:pt x="3175246" y="750937"/>
                </a:cubicBezTo>
                <a:cubicBezTo>
                  <a:pt x="3200133" y="733624"/>
                  <a:pt x="3218528" y="707114"/>
                  <a:pt x="3230430" y="672489"/>
                </a:cubicBezTo>
                <a:lnTo>
                  <a:pt x="3361898" y="672489"/>
                </a:lnTo>
                <a:cubicBezTo>
                  <a:pt x="3354324" y="706573"/>
                  <a:pt x="3341880" y="736870"/>
                  <a:pt x="3324027" y="763921"/>
                </a:cubicBezTo>
                <a:cubicBezTo>
                  <a:pt x="3306173" y="790431"/>
                  <a:pt x="3284532" y="813154"/>
                  <a:pt x="3259645" y="831549"/>
                </a:cubicBezTo>
                <a:cubicBezTo>
                  <a:pt x="3234217" y="849943"/>
                  <a:pt x="3206084" y="863469"/>
                  <a:pt x="3175246" y="873207"/>
                </a:cubicBezTo>
                <a:cubicBezTo>
                  <a:pt x="3143867" y="882405"/>
                  <a:pt x="3111405" y="887274"/>
                  <a:pt x="3077321" y="887274"/>
                </a:cubicBezTo>
                <a:cubicBezTo>
                  <a:pt x="3027547" y="887274"/>
                  <a:pt x="2983725" y="879158"/>
                  <a:pt x="2945853" y="862928"/>
                </a:cubicBezTo>
                <a:cubicBezTo>
                  <a:pt x="2907441" y="846697"/>
                  <a:pt x="2875521" y="823974"/>
                  <a:pt x="2849011" y="794759"/>
                </a:cubicBezTo>
                <a:cubicBezTo>
                  <a:pt x="2822501" y="765544"/>
                  <a:pt x="2802483" y="730378"/>
                  <a:pt x="2789498" y="689801"/>
                </a:cubicBezTo>
                <a:cubicBezTo>
                  <a:pt x="2775973" y="649225"/>
                  <a:pt x="2769481" y="604320"/>
                  <a:pt x="2769481" y="555628"/>
                </a:cubicBezTo>
                <a:cubicBezTo>
                  <a:pt x="2769481" y="510724"/>
                  <a:pt x="2776514" y="468524"/>
                  <a:pt x="2790581" y="428489"/>
                </a:cubicBezTo>
                <a:cubicBezTo>
                  <a:pt x="2804647" y="388453"/>
                  <a:pt x="2825206" y="352746"/>
                  <a:pt x="2851716" y="322449"/>
                </a:cubicBezTo>
                <a:cubicBezTo>
                  <a:pt x="2878226" y="292152"/>
                  <a:pt x="2910146" y="267806"/>
                  <a:pt x="2947476" y="249952"/>
                </a:cubicBezTo>
                <a:cubicBezTo>
                  <a:pt x="2984807" y="232098"/>
                  <a:pt x="3027006" y="222901"/>
                  <a:pt x="3074075" y="222901"/>
                </a:cubicBezTo>
                <a:close/>
                <a:moveTo>
                  <a:pt x="1845419" y="222901"/>
                </a:moveTo>
                <a:cubicBezTo>
                  <a:pt x="1914670" y="222901"/>
                  <a:pt x="1968772" y="240755"/>
                  <a:pt x="2008807" y="276462"/>
                </a:cubicBezTo>
                <a:cubicBezTo>
                  <a:pt x="2048302" y="312169"/>
                  <a:pt x="2068319" y="365730"/>
                  <a:pt x="2068319" y="437145"/>
                </a:cubicBezTo>
                <a:lnTo>
                  <a:pt x="2068319" y="869420"/>
                </a:lnTo>
                <a:lnTo>
                  <a:pt x="1929277" y="869420"/>
                </a:lnTo>
                <a:lnTo>
                  <a:pt x="1929277" y="473934"/>
                </a:lnTo>
                <a:cubicBezTo>
                  <a:pt x="1927654" y="424161"/>
                  <a:pt x="1916834" y="388453"/>
                  <a:pt x="1897357" y="366271"/>
                </a:cubicBezTo>
                <a:cubicBezTo>
                  <a:pt x="1877880" y="344090"/>
                  <a:pt x="1847583" y="332728"/>
                  <a:pt x="1805925" y="332728"/>
                </a:cubicBezTo>
                <a:cubicBezTo>
                  <a:pt x="1782120" y="332728"/>
                  <a:pt x="1761020" y="337056"/>
                  <a:pt x="1742625" y="345713"/>
                </a:cubicBezTo>
                <a:cubicBezTo>
                  <a:pt x="1723690" y="354369"/>
                  <a:pt x="1708000" y="366271"/>
                  <a:pt x="1695016" y="380879"/>
                </a:cubicBezTo>
                <a:cubicBezTo>
                  <a:pt x="1682031" y="396027"/>
                  <a:pt x="1671752" y="413340"/>
                  <a:pt x="1664719" y="433899"/>
                </a:cubicBezTo>
                <a:cubicBezTo>
                  <a:pt x="1657685" y="454458"/>
                  <a:pt x="1653898" y="475557"/>
                  <a:pt x="1653898" y="498280"/>
                </a:cubicBezTo>
                <a:lnTo>
                  <a:pt x="1653898" y="869961"/>
                </a:lnTo>
                <a:lnTo>
                  <a:pt x="1514856" y="869961"/>
                </a:lnTo>
                <a:lnTo>
                  <a:pt x="1514856" y="240214"/>
                </a:lnTo>
                <a:lnTo>
                  <a:pt x="1515938" y="240214"/>
                </a:lnTo>
                <a:lnTo>
                  <a:pt x="1647406" y="240214"/>
                </a:lnTo>
                <a:lnTo>
                  <a:pt x="1647406" y="332728"/>
                </a:lnTo>
                <a:lnTo>
                  <a:pt x="1649570" y="334892"/>
                </a:lnTo>
                <a:cubicBezTo>
                  <a:pt x="1670670" y="300267"/>
                  <a:pt x="1698262" y="272675"/>
                  <a:pt x="1732346" y="252657"/>
                </a:cubicBezTo>
                <a:cubicBezTo>
                  <a:pt x="1766430" y="232639"/>
                  <a:pt x="1804302" y="222901"/>
                  <a:pt x="1845419" y="222901"/>
                </a:cubicBezTo>
                <a:close/>
                <a:moveTo>
                  <a:pt x="0" y="0"/>
                </a:moveTo>
                <a:lnTo>
                  <a:pt x="152568" y="0"/>
                </a:lnTo>
                <a:lnTo>
                  <a:pt x="152568" y="346253"/>
                </a:lnTo>
                <a:lnTo>
                  <a:pt x="548053" y="346253"/>
                </a:lnTo>
                <a:lnTo>
                  <a:pt x="548053" y="0"/>
                </a:lnTo>
                <a:lnTo>
                  <a:pt x="700621" y="0"/>
                </a:lnTo>
                <a:lnTo>
                  <a:pt x="700621" y="869960"/>
                </a:lnTo>
                <a:lnTo>
                  <a:pt x="548053" y="869960"/>
                </a:lnTo>
                <a:lnTo>
                  <a:pt x="548053" y="477721"/>
                </a:lnTo>
                <a:lnTo>
                  <a:pt x="152568" y="477721"/>
                </a:lnTo>
                <a:lnTo>
                  <a:pt x="152568" y="869960"/>
                </a:lnTo>
                <a:lnTo>
                  <a:pt x="0" y="869960"/>
                </a:lnTo>
                <a:close/>
              </a:path>
            </a:pathLst>
          </a:custGeom>
          <a:solidFill>
            <a:schemeClr val="tx1"/>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346" name="PlaceHolder 2"/>
          <p:cNvSpPr>
            <a:spLocks noGrp="1"/>
          </p:cNvSpPr>
          <p:nvPr>
            <p:ph type="title"/>
          </p:nvPr>
        </p:nvSpPr>
        <p:spPr>
          <a:xfrm>
            <a:off x="450720" y="1670760"/>
            <a:ext cx="5146200" cy="2079000"/>
          </a:xfrm>
          <a:prstGeom prst="rect">
            <a:avLst/>
          </a:prstGeom>
          <a:noFill/>
          <a:ln w="0">
            <a:noFill/>
          </a:ln>
        </p:spPr>
        <p:txBody>
          <a:bodyPr lIns="0" tIns="0" rIns="0" bIns="0" anchor="t">
            <a:noAutofit/>
          </a:bodyPr>
          <a:lstStyle/>
          <a:p>
            <a:pPr indent="0">
              <a:lnSpc>
                <a:spcPct val="85000"/>
              </a:lnSpc>
              <a:buNone/>
            </a:pPr>
            <a:r>
              <a:rPr lang="nl-NL" sz="4000" b="0" u="none" strike="noStrike" spc="-23">
                <a:solidFill>
                  <a:schemeClr val="dk1"/>
                </a:solidFill>
                <a:effectLst/>
                <a:uFillTx/>
                <a:latin typeface="Arial"/>
              </a:rPr>
              <a:t>Hier is ruimte voor </a:t>
            </a:r>
            <a:br>
              <a:rPr sz="4000"/>
            </a:br>
            <a:r>
              <a:rPr lang="nl-NL" sz="4000" b="0" u="none" strike="noStrike" spc="-23">
                <a:solidFill>
                  <a:schemeClr val="dk1"/>
                </a:solidFill>
                <a:effectLst/>
                <a:uFillTx/>
                <a:latin typeface="Arial"/>
              </a:rPr>
              <a:t>een langere titel </a:t>
            </a:r>
            <a:br>
              <a:rPr sz="4000"/>
            </a:br>
            <a:r>
              <a:rPr lang="nl-NL" sz="4000" b="0" u="none" strike="noStrike" spc="-23">
                <a:solidFill>
                  <a:schemeClr val="dk1"/>
                </a:solidFill>
                <a:effectLst/>
                <a:uFillTx/>
                <a:latin typeface="Arial"/>
              </a:rPr>
              <a:t>over drie regels</a:t>
            </a:r>
            <a:endParaRPr lang="en-US" sz="4000" b="0" u="none" strike="noStrike">
              <a:solidFill>
                <a:schemeClr val="dk1"/>
              </a:solidFill>
              <a:effectLst/>
              <a:uFillTx/>
              <a:latin typeface="Arial"/>
            </a:endParaRPr>
          </a:p>
        </p:txBody>
      </p:sp>
      <p:sp>
        <p:nvSpPr>
          <p:cNvPr id="347" name="PlaceHolder 3"/>
          <p:cNvSpPr>
            <a:spLocks noGrp="1"/>
          </p:cNvSpPr>
          <p:nvPr>
            <p:ph type="body"/>
          </p:nvPr>
        </p:nvSpPr>
        <p:spPr>
          <a:xfrm>
            <a:off x="450720" y="4062600"/>
            <a:ext cx="5146560" cy="627120"/>
          </a:xfrm>
          <a:prstGeom prst="rect">
            <a:avLst/>
          </a:prstGeom>
          <a:noFill/>
          <a:ln w="0">
            <a:noFill/>
          </a:ln>
        </p:spPr>
        <p:txBody>
          <a:bodyPr lIns="0" tIns="0" rIns="0" bIns="0" anchor="b">
            <a:noAutofit/>
          </a:bodyPr>
          <a:lstStyle/>
          <a:p>
            <a:pPr indent="0">
              <a:lnSpc>
                <a:spcPct val="85000"/>
              </a:lnSpc>
              <a:buNone/>
            </a:pPr>
            <a:r>
              <a:rPr lang="en-US" sz="2190" b="0" u="none" strike="noStrike">
                <a:solidFill>
                  <a:schemeClr val="lt1"/>
                </a:solidFill>
                <a:effectLst/>
                <a:uFillTx/>
                <a:latin typeface="Arial"/>
              </a:rPr>
              <a:t>Hier is ruimte </a:t>
            </a:r>
            <a:br>
              <a:rPr sz="2190"/>
            </a:br>
            <a:r>
              <a:rPr lang="en-US" sz="2190" b="0" u="none" strike="noStrike">
                <a:solidFill>
                  <a:schemeClr val="lt1"/>
                </a:solidFill>
                <a:effectLst/>
                <a:uFillTx/>
                <a:latin typeface="Arial"/>
              </a:rPr>
              <a:t>voor een ondertitel</a:t>
            </a:r>
            <a:endParaRPr lang="en-US" sz="2190" b="0" u="none" strike="noStrike">
              <a:solidFill>
                <a:schemeClr val="dk1"/>
              </a:solidFill>
              <a:effectLst/>
              <a:uFillTx/>
              <a:latin typeface="Arial"/>
            </a:endParaRPr>
          </a:p>
        </p:txBody>
      </p:sp>
      <p:sp>
        <p:nvSpPr>
          <p:cNvPr id="348" name="PlaceHolder 4"/>
          <p:cNvSpPr>
            <a:spLocks noGrp="1"/>
          </p:cNvSpPr>
          <p:nvPr>
            <p:ph type="body"/>
          </p:nvPr>
        </p:nvSpPr>
        <p:spPr>
          <a:xfrm>
            <a:off x="3797280" y="443520"/>
            <a:ext cx="1649880" cy="115200"/>
          </a:xfrm>
          <a:prstGeom prst="rect">
            <a:avLst/>
          </a:prstGeom>
          <a:noFill/>
          <a:ln w="0">
            <a:noFill/>
          </a:ln>
        </p:spPr>
        <p:txBody>
          <a:bodyPr lIns="0" tIns="0" rIns="0" bIns="0" anchor="t">
            <a:noAutofit/>
          </a:bodyPr>
          <a:lstStyle/>
          <a:p>
            <a:pPr indent="0" algn="r">
              <a:lnSpc>
                <a:spcPct val="100000"/>
              </a:lnSpc>
              <a:buNone/>
            </a:pPr>
            <a:r>
              <a:rPr lang="nl-NL" sz="730" b="1" u="none" strike="noStrike">
                <a:solidFill>
                  <a:schemeClr val="dk1"/>
                </a:solidFill>
                <a:effectLst/>
                <a:uFillTx/>
                <a:latin typeface="Arial"/>
              </a:rPr>
              <a:t>Kenniscentrum</a:t>
            </a:r>
            <a:endParaRPr lang="en-US" sz="730" b="0" u="none" strike="noStrike">
              <a:solidFill>
                <a:schemeClr val="dk1"/>
              </a:solidFill>
              <a:effectLst/>
              <a:uFillTx/>
              <a:latin typeface="Arial"/>
            </a:endParaRPr>
          </a:p>
        </p:txBody>
      </p:sp>
      <p:sp>
        <p:nvSpPr>
          <p:cNvPr id="349" name="PlaceHolder 5"/>
          <p:cNvSpPr>
            <a:spLocks noGrp="1"/>
          </p:cNvSpPr>
          <p:nvPr>
            <p:ph type="body"/>
          </p:nvPr>
        </p:nvSpPr>
        <p:spPr>
          <a:xfrm>
            <a:off x="3797280" y="555840"/>
            <a:ext cx="1649880" cy="115200"/>
          </a:xfrm>
          <a:prstGeom prst="rect">
            <a:avLst/>
          </a:prstGeom>
          <a:noFill/>
          <a:ln w="0">
            <a:noFill/>
          </a:ln>
        </p:spPr>
        <p:txBody>
          <a:bodyPr lIns="0" tIns="0" rIns="0" bIns="0" anchor="t">
            <a:noAutofit/>
          </a:bodyPr>
          <a:lstStyle/>
          <a:p>
            <a:pPr marL="415800" indent="0" algn="r">
              <a:lnSpc>
                <a:spcPct val="100000"/>
              </a:lnSpc>
              <a:buNone/>
            </a:pPr>
            <a:r>
              <a:rPr lang="nl-NL" sz="730" b="0" u="none" strike="noStrike">
                <a:solidFill>
                  <a:srgbClr val="000000"/>
                </a:solidFill>
                <a:effectLst/>
                <a:uFillTx/>
                <a:latin typeface="Arial"/>
              </a:rPr>
              <a:t>Kunst &amp; Samenleving</a:t>
            </a:r>
            <a:endParaRPr lang="en-US" sz="730" b="0" u="none" strike="noStrike">
              <a:solidFill>
                <a:schemeClr val="dk1"/>
              </a:solidFill>
              <a:effectLst/>
              <a:uFillTx/>
              <a:latin typeface="Arial"/>
            </a:endParaRPr>
          </a:p>
        </p:txBody>
      </p:sp>
      <p:sp>
        <p:nvSpPr>
          <p:cNvPr id="350" name="PlaceHolder 6"/>
          <p:cNvSpPr>
            <a:spLocks noGrp="1"/>
          </p:cNvSpPr>
          <p:nvPr>
            <p:ph type="body"/>
          </p:nvPr>
        </p:nvSpPr>
        <p:spPr>
          <a:xfrm>
            <a:off x="5590080" y="458280"/>
            <a:ext cx="4320" cy="196200"/>
          </a:xfrm>
          <a:prstGeom prst="rect">
            <a:avLst/>
          </a:prstGeom>
          <a:solidFill>
            <a:srgbClr val="000000"/>
          </a:solidFill>
          <a:ln w="0">
            <a:noFill/>
          </a:ln>
        </p:spPr>
        <p:txBody>
          <a:bodyPr lIns="0" tIns="0" rIns="0" bIns="0" anchor="t">
            <a:noAutofit/>
          </a:bodyPr>
          <a:lstStyle/>
          <a:p>
            <a:pPr indent="0">
              <a:lnSpc>
                <a:spcPct val="100000"/>
              </a:lnSpc>
              <a:buNone/>
            </a:pPr>
            <a:r>
              <a:rPr lang="nl-NL" sz="370" b="0" u="none" strike="noStrike">
                <a:solidFill>
                  <a:schemeClr val="dk1"/>
                </a:solidFill>
                <a:effectLst/>
                <a:uFillTx/>
                <a:latin typeface="Arial"/>
              </a:rPr>
              <a:t> </a:t>
            </a:r>
            <a:endParaRPr lang="en-US" sz="370" b="0" u="none" strike="noStrike">
              <a:solidFill>
                <a:schemeClr val="dk1"/>
              </a:solidFill>
              <a:effectLst/>
              <a:uFillTx/>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lichtgroen - titleslide - small img right">
    <p:bg>
      <p:bgPr>
        <a:solidFill>
          <a:schemeClr val="accent2"/>
        </a:solidFill>
        <a:effectLst/>
      </p:bgPr>
    </p:bg>
    <p:spTree>
      <p:nvGrpSpPr>
        <p:cNvPr id="1" name=""/>
        <p:cNvGrpSpPr/>
        <p:nvPr/>
      </p:nvGrpSpPr>
      <p:grpSpPr>
        <a:xfrm>
          <a:off x="0" y="0"/>
          <a:ext cx="0" cy="0"/>
          <a:chOff x="0" y="0"/>
          <a:chExt cx="0" cy="0"/>
        </a:xfrm>
      </p:grpSpPr>
      <p:sp>
        <p:nvSpPr>
          <p:cNvPr id="351" name="PlaceHolder 1"/>
          <p:cNvSpPr>
            <a:spLocks noGrp="1"/>
          </p:cNvSpPr>
          <p:nvPr>
            <p:ph type="body"/>
          </p:nvPr>
        </p:nvSpPr>
        <p:spPr>
          <a:xfrm>
            <a:off x="6111360" y="0"/>
            <a:ext cx="303516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352" name="Vrije vorm: vorm 13"/>
          <p:cNvSpPr/>
          <p:nvPr/>
        </p:nvSpPr>
        <p:spPr>
          <a:xfrm>
            <a:off x="463680" y="361800"/>
            <a:ext cx="392400" cy="393480"/>
          </a:xfrm>
          <a:custGeom>
            <a:avLst/>
            <a:gdLst>
              <a:gd name="textAreaLeft" fmla="*/ 0 w 392400"/>
              <a:gd name="textAreaRight" fmla="*/ 392760 w 392400"/>
              <a:gd name="textAreaTop" fmla="*/ 0 h 393480"/>
              <a:gd name="textAreaBottom" fmla="*/ 393840 h 393480"/>
              <a:gd name="GluePoint1X" fmla="*/ 868878 w 1738838"/>
              <a:gd name="GluePoint1Y" fmla="*/ 1143175 h 1746413"/>
              <a:gd name="GluePoint2X" fmla="*/ 1636044 w 1738838"/>
              <a:gd name="GluePoint2Y" fmla="*/ 1298448 h 1746413"/>
              <a:gd name="GluePoint3X" fmla="*/ 1402324 w 1738838"/>
              <a:gd name="GluePoint3Y" fmla="*/ 1567876 h 1746413"/>
              <a:gd name="GluePoint4X" fmla="*/ 868878 w 1738838"/>
              <a:gd name="GluePoint4Y" fmla="*/ 1143175 h 1746413"/>
              <a:gd name="GluePoint5X" fmla="*/ 3246 w 1738838"/>
              <a:gd name="GluePoint5Y" fmla="*/ 947867 h 1746413"/>
              <a:gd name="GluePoint6X" fmla="*/ 47069 w 1738838"/>
              <a:gd name="GluePoint6Y" fmla="*/ 957605 h 1746413"/>
              <a:gd name="GluePoint7X" fmla="*/ 1096106 w 1738838"/>
              <a:gd name="GluePoint7Y" fmla="*/ 1717739 h 1746413"/>
              <a:gd name="GluePoint8X" fmla="*/ 873206 w 1738838"/>
              <a:gd name="GluePoint8Y" fmla="*/ 1746413 h 1746413"/>
              <a:gd name="GluePoint9X" fmla="*/ 3246 w 1738838"/>
              <a:gd name="GluePoint9Y" fmla="*/ 947867 h 1746413"/>
              <a:gd name="GluePoint10X" fmla="*/ 1625224 w 1738838"/>
              <a:gd name="GluePoint10Y" fmla="*/ 429569 h 1746413"/>
              <a:gd name="GluePoint11X" fmla="*/ 1738838 w 1738838"/>
              <a:gd name="GluePoint11Y" fmla="*/ 759050 h 1746413"/>
              <a:gd name="GluePoint12X" fmla="*/ 1124780 w 1738838"/>
              <a:gd name="GluePoint12Y" fmla="*/ 1050119 h 1746413"/>
              <a:gd name="GluePoint13X" fmla="*/ 474474 w 1738838"/>
              <a:gd name="GluePoint13Y" fmla="*/ 984115 h 1746413"/>
              <a:gd name="GluePoint14X" fmla="*/ 1625224 w 1738838"/>
              <a:gd name="GluePoint14Y" fmla="*/ 429569 h 1746413"/>
              <a:gd name="GluePoint15X" fmla="*/ 873206 w 1738838"/>
              <a:gd name="GluePoint15Y" fmla="*/ 0 h 1746413"/>
              <a:gd name="GluePoint16X" fmla="*/ 1422342 w 1738838"/>
              <a:gd name="GluePoint16Y" fmla="*/ 193144 h 1746413"/>
              <a:gd name="GluePoint17X" fmla="*/ 1280053 w 1738838"/>
              <a:gd name="GluePoint17Y" fmla="*/ 286200 h 1746413"/>
              <a:gd name="GluePoint18X" fmla="*/ 982492 w 1738838"/>
              <a:gd name="GluePoint18Y" fmla="*/ 113614 h 1746413"/>
              <a:gd name="GluePoint19X" fmla="*/ 502067 w 1738838"/>
              <a:gd name="GluePoint19Y" fmla="*/ 134173 h 1746413"/>
              <a:gd name="GluePoint20X" fmla="*/ 543725 w 1738838"/>
              <a:gd name="GluePoint20Y" fmla="*/ 185029 h 1746413"/>
              <a:gd name="GluePoint21X" fmla="*/ 624878 w 1738838"/>
              <a:gd name="GluePoint21Y" fmla="*/ 175291 h 1746413"/>
              <a:gd name="GluePoint22X" fmla="*/ 901880 w 1738838"/>
              <a:gd name="GluePoint22Y" fmla="*/ 253197 h 1746413"/>
              <a:gd name="GluePoint23X" fmla="*/ 1012789 w 1738838"/>
              <a:gd name="GluePoint23Y" fmla="*/ 473393 h 1746413"/>
              <a:gd name="GluePoint24X" fmla="*/ 869419 w 1738838"/>
              <a:gd name="GluePoint24Y" fmla="*/ 615681 h 1746413"/>
              <a:gd name="GluePoint25X" fmla="*/ 674652 w 1738838"/>
              <a:gd name="GluePoint25Y" fmla="*/ 537774 h 1746413"/>
              <a:gd name="GluePoint26X" fmla="*/ 253197 w 1738838"/>
              <a:gd name="GluePoint26Y" fmla="*/ 596745 h 1746413"/>
              <a:gd name="GluePoint27X" fmla="*/ 325694 w 1738838"/>
              <a:gd name="GluePoint27Y" fmla="*/ 643814 h 1746413"/>
              <a:gd name="GluePoint28X" fmla="*/ 542102 w 1738838"/>
              <a:gd name="GluePoint28Y" fmla="*/ 644896 h 1746413"/>
              <a:gd name="GluePoint29X" fmla="*/ 645978 w 1738838"/>
              <a:gd name="GluePoint29Y" fmla="*/ 750395 h 1746413"/>
              <a:gd name="GluePoint30X" fmla="*/ 300807 w 1738838"/>
              <a:gd name="GluePoint30Y" fmla="*/ 882404 h 1746413"/>
              <a:gd name="GluePoint31X" fmla="*/ 0 w 1738838"/>
              <a:gd name="GluePoint31Y" fmla="*/ 875912 h 1746413"/>
              <a:gd name="GluePoint32X" fmla="*/ 0 w 1738838"/>
              <a:gd name="GluePoint32Y" fmla="*/ 873206 h 1746413"/>
              <a:gd name="GluePoint33X" fmla="*/ 873206 w 1738838"/>
              <a:gd name="GluePoint33Y" fmla="*/ 0 h 17464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Lst>
            <a:rect l="textAreaLeft" t="textAreaTop" r="textAreaRight" b="textAreaBottom"/>
            <a:pathLst>
              <a:path w="1738838" h="1746413">
                <a:moveTo>
                  <a:pt x="868878" y="1143175"/>
                </a:moveTo>
                <a:cubicBezTo>
                  <a:pt x="1132355" y="1171849"/>
                  <a:pt x="1397454" y="1217295"/>
                  <a:pt x="1636044" y="1298448"/>
                </a:cubicBezTo>
                <a:cubicBezTo>
                  <a:pt x="1577073" y="1403406"/>
                  <a:pt x="1497543" y="1495379"/>
                  <a:pt x="1402324" y="1567876"/>
                </a:cubicBezTo>
                <a:cubicBezTo>
                  <a:pt x="1072301" y="1289791"/>
                  <a:pt x="868878" y="1143175"/>
                  <a:pt x="868878" y="1143175"/>
                </a:cubicBezTo>
                <a:close/>
                <a:moveTo>
                  <a:pt x="3246" y="947867"/>
                </a:moveTo>
                <a:cubicBezTo>
                  <a:pt x="18395" y="950572"/>
                  <a:pt x="33002" y="953818"/>
                  <a:pt x="47069" y="957605"/>
                </a:cubicBezTo>
                <a:cubicBezTo>
                  <a:pt x="522625" y="1092860"/>
                  <a:pt x="890519" y="1424506"/>
                  <a:pt x="1096106" y="1717739"/>
                </a:cubicBezTo>
                <a:cubicBezTo>
                  <a:pt x="1024692" y="1736133"/>
                  <a:pt x="950031" y="1746413"/>
                  <a:pt x="873206" y="1746413"/>
                </a:cubicBezTo>
                <a:cubicBezTo>
                  <a:pt x="416044" y="1746413"/>
                  <a:pt x="41117" y="1395291"/>
                  <a:pt x="3246" y="947867"/>
                </a:cubicBezTo>
                <a:close/>
                <a:moveTo>
                  <a:pt x="1625224" y="429569"/>
                </a:moveTo>
                <a:cubicBezTo>
                  <a:pt x="1683654" y="528576"/>
                  <a:pt x="1723148" y="640026"/>
                  <a:pt x="1738838" y="759050"/>
                </a:cubicBezTo>
                <a:cubicBezTo>
                  <a:pt x="1646323" y="843990"/>
                  <a:pt x="1402864" y="1016035"/>
                  <a:pt x="1124780" y="1050119"/>
                </a:cubicBezTo>
                <a:cubicBezTo>
                  <a:pt x="816399" y="1087991"/>
                  <a:pt x="474474" y="984115"/>
                  <a:pt x="474474" y="984115"/>
                </a:cubicBezTo>
                <a:cubicBezTo>
                  <a:pt x="755263" y="960310"/>
                  <a:pt x="1153995" y="892682"/>
                  <a:pt x="1625224" y="429569"/>
                </a:cubicBezTo>
                <a:close/>
                <a:moveTo>
                  <a:pt x="873206" y="0"/>
                </a:moveTo>
                <a:cubicBezTo>
                  <a:pt x="1080958" y="0"/>
                  <a:pt x="1271397" y="72497"/>
                  <a:pt x="1422342" y="193144"/>
                </a:cubicBezTo>
                <a:cubicBezTo>
                  <a:pt x="1372027" y="222900"/>
                  <a:pt x="1325499" y="256444"/>
                  <a:pt x="1280053" y="286200"/>
                </a:cubicBezTo>
                <a:cubicBezTo>
                  <a:pt x="1199982" y="219654"/>
                  <a:pt x="1092860" y="149863"/>
                  <a:pt x="982492" y="113614"/>
                </a:cubicBezTo>
                <a:cubicBezTo>
                  <a:pt x="822350" y="62217"/>
                  <a:pt x="622714" y="67086"/>
                  <a:pt x="502067" y="134173"/>
                </a:cubicBezTo>
                <a:lnTo>
                  <a:pt x="543725" y="185029"/>
                </a:lnTo>
                <a:lnTo>
                  <a:pt x="624878" y="175291"/>
                </a:lnTo>
                <a:cubicBezTo>
                  <a:pt x="729836" y="166093"/>
                  <a:pt x="826138" y="194767"/>
                  <a:pt x="901880" y="253197"/>
                </a:cubicBezTo>
                <a:cubicBezTo>
                  <a:pt x="996018" y="312710"/>
                  <a:pt x="1052284" y="398191"/>
                  <a:pt x="1012789" y="473393"/>
                </a:cubicBezTo>
                <a:cubicBezTo>
                  <a:pt x="982492" y="525872"/>
                  <a:pt x="938129" y="579433"/>
                  <a:pt x="869419" y="615681"/>
                </a:cubicBezTo>
                <a:cubicBezTo>
                  <a:pt x="807202" y="584302"/>
                  <a:pt x="744985" y="552923"/>
                  <a:pt x="674652" y="537774"/>
                </a:cubicBezTo>
                <a:cubicBezTo>
                  <a:pt x="506395" y="493951"/>
                  <a:pt x="367353" y="541020"/>
                  <a:pt x="253197" y="596745"/>
                </a:cubicBezTo>
                <a:cubicBezTo>
                  <a:pt x="269428" y="614599"/>
                  <a:pt x="298643" y="633535"/>
                  <a:pt x="325694" y="643814"/>
                </a:cubicBezTo>
                <a:cubicBezTo>
                  <a:pt x="385747" y="627583"/>
                  <a:pt x="473393" y="623255"/>
                  <a:pt x="542102" y="644896"/>
                </a:cubicBezTo>
                <a:cubicBezTo>
                  <a:pt x="596745" y="669783"/>
                  <a:pt x="649765" y="706031"/>
                  <a:pt x="645978" y="750395"/>
                </a:cubicBezTo>
                <a:cubicBezTo>
                  <a:pt x="607566" y="852648"/>
                  <a:pt x="445259" y="878076"/>
                  <a:pt x="300807" y="882404"/>
                </a:cubicBezTo>
                <a:cubicBezTo>
                  <a:pt x="205047" y="886191"/>
                  <a:pt x="101712" y="879699"/>
                  <a:pt x="0" y="875912"/>
                </a:cubicBezTo>
                <a:cubicBezTo>
                  <a:pt x="0" y="874830"/>
                  <a:pt x="0" y="874289"/>
                  <a:pt x="0" y="873206"/>
                </a:cubicBezTo>
                <a:cubicBezTo>
                  <a:pt x="0" y="391158"/>
                  <a:pt x="391157" y="0"/>
                  <a:pt x="873206" y="0"/>
                </a:cubicBezTo>
                <a:close/>
              </a:path>
            </a:pathLst>
          </a:custGeom>
          <a:solidFill>
            <a:schemeClr val="tx2"/>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353" name="Vrije vorm: vorm 14"/>
          <p:cNvSpPr/>
          <p:nvPr/>
        </p:nvSpPr>
        <p:spPr>
          <a:xfrm>
            <a:off x="923760" y="461880"/>
            <a:ext cx="761400" cy="199800"/>
          </a:xfrm>
          <a:custGeom>
            <a:avLst/>
            <a:gdLst>
              <a:gd name="textAreaLeft" fmla="*/ 0 w 761400"/>
              <a:gd name="textAreaRight" fmla="*/ 761760 w 761400"/>
              <a:gd name="textAreaTop" fmla="*/ 0 h 199800"/>
              <a:gd name="textAreaBottom" fmla="*/ 200160 h 199800"/>
              <a:gd name="GluePoint1X" fmla="*/ 1238936 w 3373761"/>
              <a:gd name="GluePoint1Y" fmla="*/ 554546 h 887274"/>
              <a:gd name="GluePoint2X" fmla="*/ 1238936 w 3373761"/>
              <a:gd name="GluePoint2Y" fmla="*/ 554802 h 887274"/>
              <a:gd name="GluePoint3X" fmla="*/ 1204175 w 3373761"/>
              <a:gd name="GluePoint3Y" fmla="*/ 571250 h 887274"/>
              <a:gd name="GluePoint4X" fmla="*/ 1161570 w 3373761"/>
              <a:gd name="GluePoint4Y" fmla="*/ 579433 h 887274"/>
              <a:gd name="GluePoint5X" fmla="*/ 1069055 w 3373761"/>
              <a:gd name="GluePoint5Y" fmla="*/ 592418 h 887274"/>
              <a:gd name="GluePoint6X" fmla="*/ 1026315 w 3373761"/>
              <a:gd name="GluePoint6Y" fmla="*/ 602697 h 887274"/>
              <a:gd name="GluePoint7X" fmla="*/ 989526 w 3373761"/>
              <a:gd name="GluePoint7Y" fmla="*/ 621092 h 887274"/>
              <a:gd name="GluePoint8X" fmla="*/ 964639 w 3373761"/>
              <a:gd name="GluePoint8Y" fmla="*/ 651389 h 887274"/>
              <a:gd name="GluePoint9X" fmla="*/ 955441 w 3373761"/>
              <a:gd name="GluePoint9Y" fmla="*/ 696835 h 887274"/>
              <a:gd name="GluePoint10X" fmla="*/ 968967 w 3373761"/>
              <a:gd name="GluePoint10Y" fmla="*/ 735788 h 887274"/>
              <a:gd name="GluePoint11X" fmla="*/ 1001428 w 3373761"/>
              <a:gd name="GluePoint11Y" fmla="*/ 760675 h 887274"/>
              <a:gd name="GluePoint12X" fmla="*/ 1043086 w 3373761"/>
              <a:gd name="GluePoint12Y" fmla="*/ 773659 h 887274"/>
              <a:gd name="GluePoint13X" fmla="*/ 1083663 w 3373761"/>
              <a:gd name="GluePoint13Y" fmla="*/ 777447 h 887274"/>
              <a:gd name="GluePoint14X" fmla="*/ 1133437 w 3373761"/>
              <a:gd name="GluePoint14Y" fmla="*/ 771495 h 887274"/>
              <a:gd name="GluePoint15X" fmla="*/ 1183752 w 3373761"/>
              <a:gd name="GluePoint15Y" fmla="*/ 750937 h 887274"/>
              <a:gd name="GluePoint16X" fmla="*/ 1223246 w 3373761"/>
              <a:gd name="GluePoint16Y" fmla="*/ 713606 h 887274"/>
              <a:gd name="GluePoint17X" fmla="*/ 1238936 w 3373761"/>
              <a:gd name="GluePoint17Y" fmla="*/ 658422 h 887274"/>
              <a:gd name="GluePoint18X" fmla="*/ 1238936 w 3373761"/>
              <a:gd name="GluePoint18Y" fmla="*/ 554802 h 887274"/>
              <a:gd name="GluePoint19X" fmla="*/ 1239477 w 3373761"/>
              <a:gd name="GluePoint19Y" fmla="*/ 554546 h 887274"/>
              <a:gd name="GluePoint20X" fmla="*/ 3072993 w 3373761"/>
              <a:gd name="GluePoint20Y" fmla="*/ 332187 h 887274"/>
              <a:gd name="GluePoint21X" fmla="*/ 3006448 w 3373761"/>
              <a:gd name="GluePoint21Y" fmla="*/ 345172 h 887274"/>
              <a:gd name="GluePoint22X" fmla="*/ 2955051 w 3373761"/>
              <a:gd name="GluePoint22Y" fmla="*/ 380338 h 887274"/>
              <a:gd name="GluePoint23X" fmla="*/ 2920967 w 3373761"/>
              <a:gd name="GluePoint23Y" fmla="*/ 433358 h 887274"/>
              <a:gd name="GluePoint24X" fmla="*/ 2906900 w 3373761"/>
              <a:gd name="GluePoint24Y" fmla="*/ 499362 h 887274"/>
              <a:gd name="GluePoint25X" fmla="*/ 3231512 w 3373761"/>
              <a:gd name="GluePoint25Y" fmla="*/ 499362 h 887274"/>
              <a:gd name="GluePoint26X" fmla="*/ 3217446 w 3373761"/>
              <a:gd name="GluePoint26Y" fmla="*/ 436063 h 887274"/>
              <a:gd name="GluePoint27X" fmla="*/ 3185525 w 3373761"/>
              <a:gd name="GluePoint27Y" fmla="*/ 383043 h 887274"/>
              <a:gd name="GluePoint28X" fmla="*/ 3136833 w 3373761"/>
              <a:gd name="GluePoint28Y" fmla="*/ 346254 h 887274"/>
              <a:gd name="GluePoint29X" fmla="*/ 3072993 w 3373761"/>
              <a:gd name="GluePoint29Y" fmla="*/ 332187 h 887274"/>
              <a:gd name="GluePoint30X" fmla="*/ 2180851 w 3373761"/>
              <a:gd name="GluePoint30Y" fmla="*/ 240213 h 887274"/>
              <a:gd name="GluePoint31X" fmla="*/ 2692115 w 3373761"/>
              <a:gd name="GluePoint31Y" fmla="*/ 240213 h 887274"/>
              <a:gd name="GluePoint32X" fmla="*/ 2692115 w 3373761"/>
              <a:gd name="GluePoint32Y" fmla="*/ 337597 h 887274"/>
              <a:gd name="GluePoint33X" fmla="*/ 2331796 w 3373761"/>
              <a:gd name="GluePoint33Y" fmla="*/ 760133 h 887274"/>
              <a:gd name="GluePoint34X" fmla="*/ 2710510 w 3373761"/>
              <a:gd name="GluePoint34Y" fmla="*/ 760133 h 887274"/>
              <a:gd name="GluePoint35X" fmla="*/ 2710510 w 3373761"/>
              <a:gd name="GluePoint35Y" fmla="*/ 869960 h 887274"/>
              <a:gd name="GluePoint36X" fmla="*/ 2156505 w 3373761"/>
              <a:gd name="GluePoint36Y" fmla="*/ 869960 h 887274"/>
              <a:gd name="GluePoint37X" fmla="*/ 2156505 w 3373761"/>
              <a:gd name="GluePoint37Y" fmla="*/ 772577 h 887274"/>
              <a:gd name="GluePoint38X" fmla="*/ 2504922 w 3373761"/>
              <a:gd name="GluePoint38Y" fmla="*/ 349499 h 887274"/>
              <a:gd name="GluePoint39X" fmla="*/ 2180851 w 3373761"/>
              <a:gd name="GluePoint39Y" fmla="*/ 349499 h 887274"/>
              <a:gd name="GluePoint40X" fmla="*/ 1123699 w 3373761"/>
              <a:gd name="GluePoint40Y" fmla="*/ 223442 h 887274"/>
              <a:gd name="GluePoint41X" fmla="*/ 1215131 w 3373761"/>
              <a:gd name="GluePoint41Y" fmla="*/ 233180 h 887274"/>
              <a:gd name="GluePoint42X" fmla="*/ 1296284 w 3373761"/>
              <a:gd name="GluePoint42Y" fmla="*/ 265101 h 887274"/>
              <a:gd name="GluePoint43X" fmla="*/ 1354173 w 3373761"/>
              <a:gd name="GluePoint43Y" fmla="*/ 321908 h 887274"/>
              <a:gd name="GluePoint44X" fmla="*/ 1376355 w 3373761"/>
              <a:gd name="GluePoint44Y" fmla="*/ 406307 h 887274"/>
              <a:gd name="GluePoint45X" fmla="*/ 1376355 w 3373761"/>
              <a:gd name="GluePoint45Y" fmla="*/ 729837 h 887274"/>
              <a:gd name="GluePoint46X" fmla="*/ 1378519 w 3373761"/>
              <a:gd name="GluePoint46Y" fmla="*/ 729837 h 887274"/>
              <a:gd name="GluePoint47X" fmla="*/ 1385011 w 3373761"/>
              <a:gd name="GluePoint47Y" fmla="*/ 766626 h 887274"/>
              <a:gd name="GluePoint48X" fmla="*/ 1410980 w 3373761"/>
              <a:gd name="GluePoint48Y" fmla="*/ 777447 h 887274"/>
              <a:gd name="GluePoint49X" fmla="*/ 1425588 w 3373761"/>
              <a:gd name="GluePoint49Y" fmla="*/ 777447 h 887274"/>
              <a:gd name="GluePoint50X" fmla="*/ 1445064 w 3373761"/>
              <a:gd name="GluePoint50Y" fmla="*/ 775283 h 887274"/>
              <a:gd name="GluePoint51X" fmla="*/ 1445064 w 3373761"/>
              <a:gd name="GluePoint51Y" fmla="*/ 871584 h 887274"/>
              <a:gd name="GluePoint52X" fmla="*/ 1426129 w 3373761"/>
              <a:gd name="GluePoint52Y" fmla="*/ 876994 h 887274"/>
              <a:gd name="GluePoint53X" fmla="*/ 1402324 w 3373761"/>
              <a:gd name="GluePoint53Y" fmla="*/ 882405 h 887274"/>
              <a:gd name="GluePoint54X" fmla="*/ 1377978 w 3373761"/>
              <a:gd name="GluePoint54Y" fmla="*/ 886192 h 887274"/>
              <a:gd name="GluePoint55X" fmla="*/ 1357419 w 3373761"/>
              <a:gd name="GluePoint55Y" fmla="*/ 887274 h 887274"/>
              <a:gd name="GluePoint56X" fmla="*/ 1286545 w 3373761"/>
              <a:gd name="GluePoint56Y" fmla="*/ 869961 h 887274"/>
              <a:gd name="GluePoint57X" fmla="*/ 1249756 w 3373761"/>
              <a:gd name="GluePoint57Y" fmla="*/ 810449 h 887274"/>
              <a:gd name="GluePoint58X" fmla="*/ 1148044 w 3373761"/>
              <a:gd name="GluePoint58Y" fmla="*/ 868879 h 887274"/>
              <a:gd name="GluePoint59X" fmla="*/ 1031725 w 3373761"/>
              <a:gd name="GluePoint59Y" fmla="*/ 887274 h 887274"/>
              <a:gd name="GluePoint60X" fmla="*/ 950031 w 3373761"/>
              <a:gd name="GluePoint60Y" fmla="*/ 875912 h 887274"/>
              <a:gd name="GluePoint61X" fmla="*/ 881322 w 3373761"/>
              <a:gd name="GluePoint61Y" fmla="*/ 841828 h 887274"/>
              <a:gd name="GluePoint62X" fmla="*/ 833712 w 3373761"/>
              <a:gd name="GluePoint62Y" fmla="*/ 784480 h 887274"/>
              <a:gd name="GluePoint63X" fmla="*/ 815858 w 3373761"/>
              <a:gd name="GluePoint63Y" fmla="*/ 703327 h 887274"/>
              <a:gd name="GluePoint64X" fmla="*/ 836958 w 3373761"/>
              <a:gd name="GluePoint64Y" fmla="*/ 608107 h 887274"/>
              <a:gd name="GluePoint65X" fmla="*/ 893224 w 3373761"/>
              <a:gd name="GluePoint65Y" fmla="*/ 550759 h 887274"/>
              <a:gd name="GluePoint66X" fmla="*/ 971131 w 3373761"/>
              <a:gd name="GluePoint66Y" fmla="*/ 521003 h 887274"/>
              <a:gd name="GluePoint67X" fmla="*/ 1058235 w 3373761"/>
              <a:gd name="GluePoint67Y" fmla="*/ 506937 h 887274"/>
              <a:gd name="GluePoint68X" fmla="*/ 1130191 w 3373761"/>
              <a:gd name="GluePoint68Y" fmla="*/ 496657 h 887274"/>
              <a:gd name="GluePoint69X" fmla="*/ 1190244 w 3373761"/>
              <a:gd name="GluePoint69Y" fmla="*/ 486378 h 887274"/>
              <a:gd name="GluePoint70X" fmla="*/ 1231903 w 3373761"/>
              <a:gd name="GluePoint70Y" fmla="*/ 463655 h 887274"/>
              <a:gd name="GluePoint71X" fmla="*/ 1247051 w 3373761"/>
              <a:gd name="GluePoint71Y" fmla="*/ 418209 h 887274"/>
              <a:gd name="GluePoint72X" fmla="*/ 1234066 w 3373761"/>
              <a:gd name="GluePoint72Y" fmla="*/ 374387 h 887274"/>
              <a:gd name="GluePoint73X" fmla="*/ 1202146 w 3373761"/>
              <a:gd name="GluePoint73Y" fmla="*/ 348418 h 887274"/>
              <a:gd name="GluePoint74X" fmla="*/ 1159947 w 3373761"/>
              <a:gd name="GluePoint74Y" fmla="*/ 335974 h 887274"/>
              <a:gd name="GluePoint75X" fmla="*/ 1116124 w 3373761"/>
              <a:gd name="GluePoint75Y" fmla="*/ 332728 h 887274"/>
              <a:gd name="GluePoint76X" fmla="*/ 1019823 w 3373761"/>
              <a:gd name="GluePoint76Y" fmla="*/ 357074 h 887274"/>
              <a:gd name="GluePoint77X" fmla="*/ 977082 w 3373761"/>
              <a:gd name="GluePoint77Y" fmla="*/ 432817 h 887274"/>
              <a:gd name="GluePoint78X" fmla="*/ 838040 w 3373761"/>
              <a:gd name="GluePoint78Y" fmla="*/ 432817 h 887274"/>
              <a:gd name="GluePoint79X" fmla="*/ 867255 w 3373761"/>
              <a:gd name="GluePoint79Y" fmla="*/ 331646 h 887274"/>
              <a:gd name="GluePoint80X" fmla="*/ 932177 w 3373761"/>
              <a:gd name="GluePoint80Y" fmla="*/ 267265 h 887274"/>
              <a:gd name="GluePoint81X" fmla="*/ 1021446 w 3373761"/>
              <a:gd name="GluePoint81Y" fmla="*/ 233180 h 887274"/>
              <a:gd name="GluePoint82X" fmla="*/ 1123699 w 3373761"/>
              <a:gd name="GluePoint82Y" fmla="*/ 223442 h 887274"/>
              <a:gd name="GluePoint83X" fmla="*/ 3074075 w 3373761"/>
              <a:gd name="GluePoint83Y" fmla="*/ 222901 h 887274"/>
              <a:gd name="GluePoint84X" fmla="*/ 3207166 w 3373761"/>
              <a:gd name="GluePoint84Y" fmla="*/ 253739 h 887274"/>
              <a:gd name="GluePoint85X" fmla="*/ 3305091 w 3373761"/>
              <a:gd name="GluePoint85Y" fmla="*/ 335974 h 887274"/>
              <a:gd name="GluePoint86X" fmla="*/ 3361898 w 3373761"/>
              <a:gd name="GluePoint86Y" fmla="*/ 453376 h 887274"/>
              <a:gd name="GluePoint87X" fmla="*/ 3371095 w 3373761"/>
              <a:gd name="GluePoint87Y" fmla="*/ 590254 h 887274"/>
              <a:gd name="GluePoint88X" fmla="*/ 2907982 w 3373761"/>
              <a:gd name="GluePoint88Y" fmla="*/ 590254 h 887274"/>
              <a:gd name="GluePoint89X" fmla="*/ 2907982 w 3373761"/>
              <a:gd name="GluePoint89Y" fmla="*/ 590795 h 887274"/>
              <a:gd name="GluePoint90X" fmla="*/ 2918262 w 3373761"/>
              <a:gd name="GluePoint90Y" fmla="*/ 661668 h 887274"/>
              <a:gd name="GluePoint91X" fmla="*/ 2949099 w 3373761"/>
              <a:gd name="GluePoint91Y" fmla="*/ 721181 h 887274"/>
              <a:gd name="GluePoint92X" fmla="*/ 3001578 w 3373761"/>
              <a:gd name="GluePoint92Y" fmla="*/ 761757 h 887274"/>
              <a:gd name="GluePoint93X" fmla="*/ 3077321 w 3373761"/>
              <a:gd name="GluePoint93Y" fmla="*/ 776906 h 887274"/>
              <a:gd name="GluePoint94X" fmla="*/ 3175246 w 3373761"/>
              <a:gd name="GluePoint94Y" fmla="*/ 750937 h 887274"/>
              <a:gd name="GluePoint95X" fmla="*/ 3230430 w 3373761"/>
              <a:gd name="GluePoint95Y" fmla="*/ 672489 h 887274"/>
              <a:gd name="GluePoint96X" fmla="*/ 3361898 w 3373761"/>
              <a:gd name="GluePoint96Y" fmla="*/ 672489 h 887274"/>
              <a:gd name="GluePoint97X" fmla="*/ 3324027 w 3373761"/>
              <a:gd name="GluePoint97Y" fmla="*/ 763921 h 887274"/>
              <a:gd name="GluePoint98X" fmla="*/ 3259645 w 3373761"/>
              <a:gd name="GluePoint98Y" fmla="*/ 831549 h 887274"/>
              <a:gd name="GluePoint99X" fmla="*/ 3175246 w 3373761"/>
              <a:gd name="GluePoint99Y" fmla="*/ 873207 h 887274"/>
              <a:gd name="GluePoint100X" fmla="*/ 3077321 w 3373761"/>
              <a:gd name="GluePoint100Y" fmla="*/ 887274 h 887274"/>
              <a:gd name="GluePoint101X" fmla="*/ 2945853 w 3373761"/>
              <a:gd name="GluePoint101Y" fmla="*/ 862928 h 887274"/>
              <a:gd name="GluePoint102X" fmla="*/ 2849011 w 3373761"/>
              <a:gd name="GluePoint102Y" fmla="*/ 794759 h 887274"/>
              <a:gd name="GluePoint103X" fmla="*/ 2789498 w 3373761"/>
              <a:gd name="GluePoint103Y" fmla="*/ 689801 h 887274"/>
              <a:gd name="GluePoint104X" fmla="*/ 2769481 w 3373761"/>
              <a:gd name="GluePoint104Y" fmla="*/ 555628 h 887274"/>
              <a:gd name="GluePoint105X" fmla="*/ 2790581 w 3373761"/>
              <a:gd name="GluePoint105Y" fmla="*/ 428489 h 887274"/>
              <a:gd name="GluePoint106X" fmla="*/ 2851716 w 3373761"/>
              <a:gd name="GluePoint106Y" fmla="*/ 322449 h 887274"/>
              <a:gd name="GluePoint107X" fmla="*/ 2947476 w 3373761"/>
              <a:gd name="GluePoint107Y" fmla="*/ 249952 h 887274"/>
              <a:gd name="GluePoint108X" fmla="*/ 3074075 w 3373761"/>
              <a:gd name="GluePoint108Y" fmla="*/ 222901 h 887274"/>
              <a:gd name="GluePoint109X" fmla="*/ 1845419 w 3373761"/>
              <a:gd name="GluePoint109Y" fmla="*/ 222901 h 887274"/>
              <a:gd name="GluePoint110X" fmla="*/ 2008807 w 3373761"/>
              <a:gd name="GluePoint110Y" fmla="*/ 276462 h 887274"/>
              <a:gd name="GluePoint111X" fmla="*/ 2068319 w 3373761"/>
              <a:gd name="GluePoint111Y" fmla="*/ 437145 h 887274"/>
              <a:gd name="GluePoint112X" fmla="*/ 2068319 w 3373761"/>
              <a:gd name="GluePoint112Y" fmla="*/ 869420 h 887274"/>
              <a:gd name="GluePoint113X" fmla="*/ 1929277 w 3373761"/>
              <a:gd name="GluePoint113Y" fmla="*/ 869420 h 887274"/>
              <a:gd name="GluePoint114X" fmla="*/ 1929277 w 3373761"/>
              <a:gd name="GluePoint114Y" fmla="*/ 473934 h 887274"/>
              <a:gd name="GluePoint115X" fmla="*/ 1897357 w 3373761"/>
              <a:gd name="GluePoint115Y" fmla="*/ 366271 h 887274"/>
              <a:gd name="GluePoint116X" fmla="*/ 1805925 w 3373761"/>
              <a:gd name="GluePoint116Y" fmla="*/ 332728 h 887274"/>
              <a:gd name="GluePoint117X" fmla="*/ 1742625 w 3373761"/>
              <a:gd name="GluePoint117Y" fmla="*/ 345713 h 887274"/>
              <a:gd name="GluePoint118X" fmla="*/ 1695016 w 3373761"/>
              <a:gd name="GluePoint118Y" fmla="*/ 380879 h 887274"/>
              <a:gd name="GluePoint119X" fmla="*/ 1664719 w 3373761"/>
              <a:gd name="GluePoint119Y" fmla="*/ 433899 h 887274"/>
              <a:gd name="GluePoint120X" fmla="*/ 1653898 w 3373761"/>
              <a:gd name="GluePoint120Y" fmla="*/ 498280 h 887274"/>
              <a:gd name="GluePoint121X" fmla="*/ 1653898 w 3373761"/>
              <a:gd name="GluePoint121Y" fmla="*/ 869961 h 887274"/>
              <a:gd name="GluePoint122X" fmla="*/ 1514856 w 3373761"/>
              <a:gd name="GluePoint122Y" fmla="*/ 869961 h 887274"/>
              <a:gd name="GluePoint123X" fmla="*/ 1514856 w 3373761"/>
              <a:gd name="GluePoint123Y" fmla="*/ 240214 h 887274"/>
              <a:gd name="GluePoint124X" fmla="*/ 1515938 w 3373761"/>
              <a:gd name="GluePoint124Y" fmla="*/ 240214 h 887274"/>
              <a:gd name="GluePoint125X" fmla="*/ 1647406 w 3373761"/>
              <a:gd name="GluePoint125Y" fmla="*/ 240214 h 887274"/>
              <a:gd name="GluePoint126X" fmla="*/ 1647406 w 3373761"/>
              <a:gd name="GluePoint126Y" fmla="*/ 332728 h 887274"/>
              <a:gd name="GluePoint127X" fmla="*/ 1649570 w 3373761"/>
              <a:gd name="GluePoint127Y" fmla="*/ 334892 h 887274"/>
              <a:gd name="GluePoint128X" fmla="*/ 1732346 w 3373761"/>
              <a:gd name="GluePoint128Y" fmla="*/ 252657 h 887274"/>
              <a:gd name="GluePoint129X" fmla="*/ 1845419 w 3373761"/>
              <a:gd name="GluePoint129Y" fmla="*/ 222901 h 887274"/>
              <a:gd name="GluePoint130X" fmla="*/ 0 w 3373761"/>
              <a:gd name="GluePoint130Y" fmla="*/ 0 h 887274"/>
              <a:gd name="GluePoint131X" fmla="*/ 152568 w 3373761"/>
              <a:gd name="GluePoint131Y" fmla="*/ 0 h 887274"/>
              <a:gd name="GluePoint132X" fmla="*/ 152568 w 3373761"/>
              <a:gd name="GluePoint132Y" fmla="*/ 346253 h 887274"/>
              <a:gd name="GluePoint133X" fmla="*/ 548053 w 3373761"/>
              <a:gd name="GluePoint133Y" fmla="*/ 346253 h 887274"/>
              <a:gd name="GluePoint134X" fmla="*/ 548053 w 3373761"/>
              <a:gd name="GluePoint134Y" fmla="*/ 0 h 887274"/>
              <a:gd name="GluePoint135X" fmla="*/ 700621 w 3373761"/>
              <a:gd name="GluePoint135Y" fmla="*/ 0 h 887274"/>
              <a:gd name="GluePoint136X" fmla="*/ 700621 w 3373761"/>
              <a:gd name="GluePoint136Y" fmla="*/ 869960 h 887274"/>
              <a:gd name="GluePoint137X" fmla="*/ 548053 w 3373761"/>
              <a:gd name="GluePoint137Y" fmla="*/ 869960 h 887274"/>
              <a:gd name="GluePoint138X" fmla="*/ 548053 w 3373761"/>
              <a:gd name="GluePoint138Y" fmla="*/ 477721 h 887274"/>
              <a:gd name="GluePoint139X" fmla="*/ 152568 w 3373761"/>
              <a:gd name="GluePoint139Y" fmla="*/ 477721 h 887274"/>
              <a:gd name="GluePoint140X" fmla="*/ 152568 w 3373761"/>
              <a:gd name="GluePoint140Y" fmla="*/ 869960 h 887274"/>
              <a:gd name="GluePoint141X" fmla="*/ 0 w 3373761"/>
              <a:gd name="GluePoint141Y" fmla="*/ 869960 h 887274"/>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 ang="0">
                <a:pos x="GluePoint49X" y="GluePoint49Y"/>
              </a:cxn>
              <a:cxn ang="0">
                <a:pos x="GluePoint50X" y="GluePoint50Y"/>
              </a:cxn>
              <a:cxn ang="0">
                <a:pos x="GluePoint51X" y="GluePoint51Y"/>
              </a:cxn>
              <a:cxn ang="0">
                <a:pos x="GluePoint52X" y="GluePoint52Y"/>
              </a:cxn>
              <a:cxn ang="0">
                <a:pos x="GluePoint53X" y="GluePoint53Y"/>
              </a:cxn>
              <a:cxn ang="0">
                <a:pos x="GluePoint54X" y="GluePoint54Y"/>
              </a:cxn>
              <a:cxn ang="0">
                <a:pos x="GluePoint55X" y="GluePoint55Y"/>
              </a:cxn>
              <a:cxn ang="0">
                <a:pos x="GluePoint56X" y="GluePoint56Y"/>
              </a:cxn>
              <a:cxn ang="0">
                <a:pos x="GluePoint57X" y="GluePoint57Y"/>
              </a:cxn>
              <a:cxn ang="0">
                <a:pos x="GluePoint58X" y="GluePoint58Y"/>
              </a:cxn>
              <a:cxn ang="0">
                <a:pos x="GluePoint59X" y="GluePoint59Y"/>
              </a:cxn>
              <a:cxn ang="0">
                <a:pos x="GluePoint60X" y="GluePoint60Y"/>
              </a:cxn>
              <a:cxn ang="0">
                <a:pos x="GluePoint61X" y="GluePoint61Y"/>
              </a:cxn>
              <a:cxn ang="0">
                <a:pos x="GluePoint62X" y="GluePoint62Y"/>
              </a:cxn>
              <a:cxn ang="0">
                <a:pos x="GluePoint63X" y="GluePoint63Y"/>
              </a:cxn>
              <a:cxn ang="0">
                <a:pos x="GluePoint64X" y="GluePoint64Y"/>
              </a:cxn>
              <a:cxn ang="0">
                <a:pos x="GluePoint65X" y="GluePoint65Y"/>
              </a:cxn>
              <a:cxn ang="0">
                <a:pos x="GluePoint66X" y="GluePoint66Y"/>
              </a:cxn>
              <a:cxn ang="0">
                <a:pos x="GluePoint67X" y="GluePoint67Y"/>
              </a:cxn>
              <a:cxn ang="0">
                <a:pos x="GluePoint68X" y="GluePoint68Y"/>
              </a:cxn>
              <a:cxn ang="0">
                <a:pos x="GluePoint69X" y="GluePoint69Y"/>
              </a:cxn>
              <a:cxn ang="0">
                <a:pos x="GluePoint70X" y="GluePoint70Y"/>
              </a:cxn>
              <a:cxn ang="0">
                <a:pos x="GluePoint71X" y="GluePoint71Y"/>
              </a:cxn>
              <a:cxn ang="0">
                <a:pos x="GluePoint72X" y="GluePoint72Y"/>
              </a:cxn>
              <a:cxn ang="0">
                <a:pos x="GluePoint73X" y="GluePoint73Y"/>
              </a:cxn>
              <a:cxn ang="0">
                <a:pos x="GluePoint74X" y="GluePoint74Y"/>
              </a:cxn>
              <a:cxn ang="0">
                <a:pos x="GluePoint75X" y="GluePoint75Y"/>
              </a:cxn>
              <a:cxn ang="0">
                <a:pos x="GluePoint76X" y="GluePoint76Y"/>
              </a:cxn>
              <a:cxn ang="0">
                <a:pos x="GluePoint77X" y="GluePoint77Y"/>
              </a:cxn>
              <a:cxn ang="0">
                <a:pos x="GluePoint78X" y="GluePoint78Y"/>
              </a:cxn>
              <a:cxn ang="0">
                <a:pos x="GluePoint79X" y="GluePoint79Y"/>
              </a:cxn>
              <a:cxn ang="0">
                <a:pos x="GluePoint80X" y="GluePoint80Y"/>
              </a:cxn>
              <a:cxn ang="0">
                <a:pos x="GluePoint81X" y="GluePoint81Y"/>
              </a:cxn>
              <a:cxn ang="0">
                <a:pos x="GluePoint82X" y="GluePoint82Y"/>
              </a:cxn>
              <a:cxn ang="0">
                <a:pos x="GluePoint83X" y="GluePoint83Y"/>
              </a:cxn>
              <a:cxn ang="0">
                <a:pos x="GluePoint84X" y="GluePoint84Y"/>
              </a:cxn>
              <a:cxn ang="0">
                <a:pos x="GluePoint85X" y="GluePoint85Y"/>
              </a:cxn>
              <a:cxn ang="0">
                <a:pos x="GluePoint86X" y="GluePoint86Y"/>
              </a:cxn>
              <a:cxn ang="0">
                <a:pos x="GluePoint87X" y="GluePoint87Y"/>
              </a:cxn>
              <a:cxn ang="0">
                <a:pos x="GluePoint88X" y="GluePoint88Y"/>
              </a:cxn>
              <a:cxn ang="0">
                <a:pos x="GluePoint89X" y="GluePoint89Y"/>
              </a:cxn>
              <a:cxn ang="0">
                <a:pos x="GluePoint90X" y="GluePoint90Y"/>
              </a:cxn>
              <a:cxn ang="0">
                <a:pos x="GluePoint91X" y="GluePoint91Y"/>
              </a:cxn>
              <a:cxn ang="0">
                <a:pos x="GluePoint92X" y="GluePoint92Y"/>
              </a:cxn>
              <a:cxn ang="0">
                <a:pos x="GluePoint93X" y="GluePoint93Y"/>
              </a:cxn>
              <a:cxn ang="0">
                <a:pos x="GluePoint94X" y="GluePoint94Y"/>
              </a:cxn>
              <a:cxn ang="0">
                <a:pos x="GluePoint95X" y="GluePoint95Y"/>
              </a:cxn>
              <a:cxn ang="0">
                <a:pos x="GluePoint96X" y="GluePoint96Y"/>
              </a:cxn>
              <a:cxn ang="0">
                <a:pos x="GluePoint97X" y="GluePoint97Y"/>
              </a:cxn>
              <a:cxn ang="0">
                <a:pos x="GluePoint98X" y="GluePoint98Y"/>
              </a:cxn>
              <a:cxn ang="0">
                <a:pos x="GluePoint99X" y="GluePoint99Y"/>
              </a:cxn>
              <a:cxn ang="0">
                <a:pos x="GluePoint100X" y="GluePoint100Y"/>
              </a:cxn>
              <a:cxn ang="0">
                <a:pos x="GluePoint101X" y="GluePoint101Y"/>
              </a:cxn>
              <a:cxn ang="0">
                <a:pos x="GluePoint102X" y="GluePoint102Y"/>
              </a:cxn>
              <a:cxn ang="0">
                <a:pos x="GluePoint103X" y="GluePoint103Y"/>
              </a:cxn>
              <a:cxn ang="0">
                <a:pos x="GluePoint104X" y="GluePoint104Y"/>
              </a:cxn>
              <a:cxn ang="0">
                <a:pos x="GluePoint105X" y="GluePoint105Y"/>
              </a:cxn>
              <a:cxn ang="0">
                <a:pos x="GluePoint106X" y="GluePoint106Y"/>
              </a:cxn>
              <a:cxn ang="0">
                <a:pos x="GluePoint107X" y="GluePoint107Y"/>
              </a:cxn>
              <a:cxn ang="0">
                <a:pos x="GluePoint108X" y="GluePoint108Y"/>
              </a:cxn>
              <a:cxn ang="0">
                <a:pos x="GluePoint109X" y="GluePoint109Y"/>
              </a:cxn>
              <a:cxn ang="0">
                <a:pos x="GluePoint110X" y="GluePoint110Y"/>
              </a:cxn>
              <a:cxn ang="0">
                <a:pos x="GluePoint111X" y="GluePoint111Y"/>
              </a:cxn>
              <a:cxn ang="0">
                <a:pos x="GluePoint112X" y="GluePoint112Y"/>
              </a:cxn>
              <a:cxn ang="0">
                <a:pos x="GluePoint113X" y="GluePoint113Y"/>
              </a:cxn>
              <a:cxn ang="0">
                <a:pos x="GluePoint114X" y="GluePoint114Y"/>
              </a:cxn>
              <a:cxn ang="0">
                <a:pos x="GluePoint115X" y="GluePoint115Y"/>
              </a:cxn>
              <a:cxn ang="0">
                <a:pos x="GluePoint116X" y="GluePoint116Y"/>
              </a:cxn>
              <a:cxn ang="0">
                <a:pos x="GluePoint117X" y="GluePoint117Y"/>
              </a:cxn>
              <a:cxn ang="0">
                <a:pos x="GluePoint118X" y="GluePoint118Y"/>
              </a:cxn>
              <a:cxn ang="0">
                <a:pos x="GluePoint119X" y="GluePoint119Y"/>
              </a:cxn>
              <a:cxn ang="0">
                <a:pos x="GluePoint120X" y="GluePoint120Y"/>
              </a:cxn>
              <a:cxn ang="0">
                <a:pos x="GluePoint121X" y="GluePoint121Y"/>
              </a:cxn>
              <a:cxn ang="0">
                <a:pos x="GluePoint122X" y="GluePoint122Y"/>
              </a:cxn>
              <a:cxn ang="0">
                <a:pos x="GluePoint123X" y="GluePoint123Y"/>
              </a:cxn>
              <a:cxn ang="0">
                <a:pos x="GluePoint124X" y="GluePoint124Y"/>
              </a:cxn>
              <a:cxn ang="0">
                <a:pos x="GluePoint125X" y="GluePoint125Y"/>
              </a:cxn>
              <a:cxn ang="0">
                <a:pos x="GluePoint126X" y="GluePoint126Y"/>
              </a:cxn>
              <a:cxn ang="0">
                <a:pos x="GluePoint127X" y="GluePoint127Y"/>
              </a:cxn>
              <a:cxn ang="0">
                <a:pos x="GluePoint128X" y="GluePoint128Y"/>
              </a:cxn>
              <a:cxn ang="0">
                <a:pos x="GluePoint129X" y="GluePoint129Y"/>
              </a:cxn>
              <a:cxn ang="0">
                <a:pos x="GluePoint130X" y="GluePoint130Y"/>
              </a:cxn>
              <a:cxn ang="0">
                <a:pos x="GluePoint131X" y="GluePoint131Y"/>
              </a:cxn>
              <a:cxn ang="0">
                <a:pos x="GluePoint132X" y="GluePoint132Y"/>
              </a:cxn>
              <a:cxn ang="0">
                <a:pos x="GluePoint133X" y="GluePoint133Y"/>
              </a:cxn>
              <a:cxn ang="0">
                <a:pos x="GluePoint134X" y="GluePoint134Y"/>
              </a:cxn>
              <a:cxn ang="0">
                <a:pos x="GluePoint135X" y="GluePoint135Y"/>
              </a:cxn>
              <a:cxn ang="0">
                <a:pos x="GluePoint136X" y="GluePoint136Y"/>
              </a:cxn>
              <a:cxn ang="0">
                <a:pos x="GluePoint137X" y="GluePoint137Y"/>
              </a:cxn>
              <a:cxn ang="0">
                <a:pos x="GluePoint138X" y="GluePoint138Y"/>
              </a:cxn>
              <a:cxn ang="0">
                <a:pos x="GluePoint139X" y="GluePoint139Y"/>
              </a:cxn>
              <a:cxn ang="0">
                <a:pos x="GluePoint140X" y="GluePoint140Y"/>
              </a:cxn>
              <a:cxn ang="0">
                <a:pos x="GluePoint141X" y="GluePoint141Y"/>
              </a:cxn>
            </a:cxnLst>
            <a:rect l="textAreaLeft" t="textAreaTop" r="textAreaRight" b="textAreaBottom"/>
            <a:pathLst>
              <a:path w="3373761" h="887274">
                <a:moveTo>
                  <a:pt x="1238936" y="554546"/>
                </a:moveTo>
                <a:lnTo>
                  <a:pt x="1238936" y="554802"/>
                </a:lnTo>
                <a:lnTo>
                  <a:pt x="1204175" y="571250"/>
                </a:lnTo>
                <a:cubicBezTo>
                  <a:pt x="1191191" y="575376"/>
                  <a:pt x="1176989" y="578081"/>
                  <a:pt x="1161570" y="579433"/>
                </a:cubicBezTo>
                <a:cubicBezTo>
                  <a:pt x="1130732" y="582138"/>
                  <a:pt x="1099894" y="586467"/>
                  <a:pt x="1069055" y="592418"/>
                </a:cubicBezTo>
                <a:cubicBezTo>
                  <a:pt x="1054448" y="595123"/>
                  <a:pt x="1040381" y="598369"/>
                  <a:pt x="1026315" y="602697"/>
                </a:cubicBezTo>
                <a:cubicBezTo>
                  <a:pt x="1012248" y="607025"/>
                  <a:pt x="1000346" y="613518"/>
                  <a:pt x="989526" y="621092"/>
                </a:cubicBezTo>
                <a:cubicBezTo>
                  <a:pt x="978705" y="628666"/>
                  <a:pt x="970590" y="638945"/>
                  <a:pt x="964639" y="651389"/>
                </a:cubicBezTo>
                <a:cubicBezTo>
                  <a:pt x="958687" y="663832"/>
                  <a:pt x="955441" y="678981"/>
                  <a:pt x="955441" y="696835"/>
                </a:cubicBezTo>
                <a:cubicBezTo>
                  <a:pt x="955441" y="712524"/>
                  <a:pt x="959770" y="725509"/>
                  <a:pt x="968967" y="735788"/>
                </a:cubicBezTo>
                <a:cubicBezTo>
                  <a:pt x="977623" y="746608"/>
                  <a:pt x="988444" y="754724"/>
                  <a:pt x="1001428" y="760675"/>
                </a:cubicBezTo>
                <a:cubicBezTo>
                  <a:pt x="1013872" y="766626"/>
                  <a:pt x="1027938" y="770954"/>
                  <a:pt x="1043086" y="773659"/>
                </a:cubicBezTo>
                <a:cubicBezTo>
                  <a:pt x="1058235" y="776365"/>
                  <a:pt x="1071760" y="777447"/>
                  <a:pt x="1083663" y="777447"/>
                </a:cubicBezTo>
                <a:cubicBezTo>
                  <a:pt x="1098811" y="777447"/>
                  <a:pt x="1115583" y="775283"/>
                  <a:pt x="1133437" y="771495"/>
                </a:cubicBezTo>
                <a:cubicBezTo>
                  <a:pt x="1151290" y="767708"/>
                  <a:pt x="1168062" y="760675"/>
                  <a:pt x="1183752" y="750937"/>
                </a:cubicBezTo>
                <a:cubicBezTo>
                  <a:pt x="1199441" y="741198"/>
                  <a:pt x="1212967" y="728755"/>
                  <a:pt x="1223246" y="713606"/>
                </a:cubicBezTo>
                <a:cubicBezTo>
                  <a:pt x="1233526" y="698458"/>
                  <a:pt x="1238936" y="680063"/>
                  <a:pt x="1238936" y="658422"/>
                </a:cubicBezTo>
                <a:lnTo>
                  <a:pt x="1238936" y="554802"/>
                </a:lnTo>
                <a:lnTo>
                  <a:pt x="1239477" y="554546"/>
                </a:lnTo>
                <a:close/>
                <a:moveTo>
                  <a:pt x="3072993" y="332187"/>
                </a:moveTo>
                <a:cubicBezTo>
                  <a:pt x="3048647" y="332187"/>
                  <a:pt x="3026466" y="336515"/>
                  <a:pt x="3006448" y="345172"/>
                </a:cubicBezTo>
                <a:cubicBezTo>
                  <a:pt x="2986430" y="353828"/>
                  <a:pt x="2969658" y="365730"/>
                  <a:pt x="2955051" y="380338"/>
                </a:cubicBezTo>
                <a:cubicBezTo>
                  <a:pt x="2940984" y="395486"/>
                  <a:pt x="2929623" y="412799"/>
                  <a:pt x="2920967" y="433358"/>
                </a:cubicBezTo>
                <a:cubicBezTo>
                  <a:pt x="2912310" y="453917"/>
                  <a:pt x="2907982" y="475557"/>
                  <a:pt x="2906900" y="499362"/>
                </a:cubicBezTo>
                <a:lnTo>
                  <a:pt x="3231512" y="499362"/>
                </a:lnTo>
                <a:cubicBezTo>
                  <a:pt x="3229889" y="477721"/>
                  <a:pt x="3225020" y="456081"/>
                  <a:pt x="3217446" y="436063"/>
                </a:cubicBezTo>
                <a:cubicBezTo>
                  <a:pt x="3209871" y="416045"/>
                  <a:pt x="3199051" y="398192"/>
                  <a:pt x="3185525" y="383043"/>
                </a:cubicBezTo>
                <a:cubicBezTo>
                  <a:pt x="3172000" y="367894"/>
                  <a:pt x="3155769" y="355992"/>
                  <a:pt x="3136833" y="346254"/>
                </a:cubicBezTo>
                <a:cubicBezTo>
                  <a:pt x="3117898" y="337056"/>
                  <a:pt x="3096257" y="332187"/>
                  <a:pt x="3072993" y="332187"/>
                </a:cubicBezTo>
                <a:close/>
                <a:moveTo>
                  <a:pt x="2180851" y="240213"/>
                </a:moveTo>
                <a:lnTo>
                  <a:pt x="2692115" y="240213"/>
                </a:lnTo>
                <a:lnTo>
                  <a:pt x="2692115" y="337597"/>
                </a:lnTo>
                <a:lnTo>
                  <a:pt x="2331796" y="760133"/>
                </a:lnTo>
                <a:lnTo>
                  <a:pt x="2710510" y="760133"/>
                </a:lnTo>
                <a:lnTo>
                  <a:pt x="2710510" y="869960"/>
                </a:lnTo>
                <a:lnTo>
                  <a:pt x="2156505" y="869960"/>
                </a:lnTo>
                <a:lnTo>
                  <a:pt x="2156505" y="772577"/>
                </a:lnTo>
                <a:lnTo>
                  <a:pt x="2504922" y="349499"/>
                </a:lnTo>
                <a:lnTo>
                  <a:pt x="2180851" y="349499"/>
                </a:lnTo>
                <a:close/>
                <a:moveTo>
                  <a:pt x="1123699" y="223442"/>
                </a:moveTo>
                <a:cubicBezTo>
                  <a:pt x="1154537" y="223442"/>
                  <a:pt x="1184834" y="226688"/>
                  <a:pt x="1215131" y="233180"/>
                </a:cubicBezTo>
                <a:cubicBezTo>
                  <a:pt x="1244887" y="239673"/>
                  <a:pt x="1271938" y="250493"/>
                  <a:pt x="1296284" y="265101"/>
                </a:cubicBezTo>
                <a:cubicBezTo>
                  <a:pt x="1320089" y="279708"/>
                  <a:pt x="1339565" y="298644"/>
                  <a:pt x="1354173" y="321908"/>
                </a:cubicBezTo>
                <a:cubicBezTo>
                  <a:pt x="1368781" y="345172"/>
                  <a:pt x="1376355" y="373305"/>
                  <a:pt x="1376355" y="406307"/>
                </a:cubicBezTo>
                <a:lnTo>
                  <a:pt x="1376355" y="729837"/>
                </a:lnTo>
                <a:lnTo>
                  <a:pt x="1378519" y="729837"/>
                </a:lnTo>
                <a:cubicBezTo>
                  <a:pt x="1378519" y="747150"/>
                  <a:pt x="1380683" y="759052"/>
                  <a:pt x="1385011" y="766626"/>
                </a:cubicBezTo>
                <a:cubicBezTo>
                  <a:pt x="1389339" y="773659"/>
                  <a:pt x="1397996" y="777447"/>
                  <a:pt x="1410980" y="777447"/>
                </a:cubicBezTo>
                <a:lnTo>
                  <a:pt x="1425588" y="777447"/>
                </a:lnTo>
                <a:cubicBezTo>
                  <a:pt x="1431539" y="777447"/>
                  <a:pt x="1438031" y="776906"/>
                  <a:pt x="1445064" y="775283"/>
                </a:cubicBezTo>
                <a:lnTo>
                  <a:pt x="1445064" y="871584"/>
                </a:lnTo>
                <a:cubicBezTo>
                  <a:pt x="1440195" y="873207"/>
                  <a:pt x="1433703" y="874830"/>
                  <a:pt x="1426129" y="876994"/>
                </a:cubicBezTo>
                <a:cubicBezTo>
                  <a:pt x="1418554" y="879158"/>
                  <a:pt x="1410439" y="880781"/>
                  <a:pt x="1402324" y="882405"/>
                </a:cubicBezTo>
                <a:cubicBezTo>
                  <a:pt x="1394209" y="884028"/>
                  <a:pt x="1386093" y="885110"/>
                  <a:pt x="1377978" y="886192"/>
                </a:cubicBezTo>
                <a:cubicBezTo>
                  <a:pt x="1369863" y="887274"/>
                  <a:pt x="1362829" y="887274"/>
                  <a:pt x="1357419" y="887274"/>
                </a:cubicBezTo>
                <a:cubicBezTo>
                  <a:pt x="1328745" y="887274"/>
                  <a:pt x="1305481" y="881323"/>
                  <a:pt x="1286545" y="869961"/>
                </a:cubicBezTo>
                <a:cubicBezTo>
                  <a:pt x="1267610" y="858600"/>
                  <a:pt x="1255707" y="838582"/>
                  <a:pt x="1249756" y="810449"/>
                </a:cubicBezTo>
                <a:cubicBezTo>
                  <a:pt x="1222164" y="837500"/>
                  <a:pt x="1188080" y="856977"/>
                  <a:pt x="1148044" y="868879"/>
                </a:cubicBezTo>
                <a:cubicBezTo>
                  <a:pt x="1108009" y="880781"/>
                  <a:pt x="1069055" y="887274"/>
                  <a:pt x="1031725" y="887274"/>
                </a:cubicBezTo>
                <a:cubicBezTo>
                  <a:pt x="1003051" y="887274"/>
                  <a:pt x="976000" y="883487"/>
                  <a:pt x="950031" y="875912"/>
                </a:cubicBezTo>
                <a:cubicBezTo>
                  <a:pt x="924062" y="868338"/>
                  <a:pt x="901339" y="856977"/>
                  <a:pt x="881322" y="841828"/>
                </a:cubicBezTo>
                <a:cubicBezTo>
                  <a:pt x="861304" y="826679"/>
                  <a:pt x="845614" y="807744"/>
                  <a:pt x="833712" y="784480"/>
                </a:cubicBezTo>
                <a:cubicBezTo>
                  <a:pt x="821809" y="761216"/>
                  <a:pt x="815858" y="734165"/>
                  <a:pt x="815858" y="703327"/>
                </a:cubicBezTo>
                <a:cubicBezTo>
                  <a:pt x="815858" y="664373"/>
                  <a:pt x="822891" y="632453"/>
                  <a:pt x="836958" y="608107"/>
                </a:cubicBezTo>
                <a:cubicBezTo>
                  <a:pt x="851024" y="583761"/>
                  <a:pt x="869960" y="564826"/>
                  <a:pt x="893224" y="550759"/>
                </a:cubicBezTo>
                <a:cubicBezTo>
                  <a:pt x="916488" y="537234"/>
                  <a:pt x="942457" y="526954"/>
                  <a:pt x="971131" y="521003"/>
                </a:cubicBezTo>
                <a:cubicBezTo>
                  <a:pt x="999805" y="515052"/>
                  <a:pt x="1029020" y="510183"/>
                  <a:pt x="1058235" y="506937"/>
                </a:cubicBezTo>
                <a:cubicBezTo>
                  <a:pt x="1083122" y="502067"/>
                  <a:pt x="1107468" y="498821"/>
                  <a:pt x="1130191" y="496657"/>
                </a:cubicBezTo>
                <a:cubicBezTo>
                  <a:pt x="1152913" y="494493"/>
                  <a:pt x="1172931" y="491247"/>
                  <a:pt x="1190244" y="486378"/>
                </a:cubicBezTo>
                <a:cubicBezTo>
                  <a:pt x="1207557" y="481509"/>
                  <a:pt x="1221623" y="473934"/>
                  <a:pt x="1231903" y="463655"/>
                </a:cubicBezTo>
                <a:cubicBezTo>
                  <a:pt x="1242182" y="453376"/>
                  <a:pt x="1247051" y="438227"/>
                  <a:pt x="1247051" y="418209"/>
                </a:cubicBezTo>
                <a:cubicBezTo>
                  <a:pt x="1247051" y="400356"/>
                  <a:pt x="1242723" y="385748"/>
                  <a:pt x="1234066" y="374387"/>
                </a:cubicBezTo>
                <a:cubicBezTo>
                  <a:pt x="1225410" y="363025"/>
                  <a:pt x="1215131" y="354369"/>
                  <a:pt x="1202146" y="348418"/>
                </a:cubicBezTo>
                <a:cubicBezTo>
                  <a:pt x="1189703" y="342466"/>
                  <a:pt x="1175636" y="338138"/>
                  <a:pt x="1159947" y="335974"/>
                </a:cubicBezTo>
                <a:cubicBezTo>
                  <a:pt x="1144257" y="333810"/>
                  <a:pt x="1129650" y="332728"/>
                  <a:pt x="1116124" y="332728"/>
                </a:cubicBezTo>
                <a:cubicBezTo>
                  <a:pt x="1077171" y="332728"/>
                  <a:pt x="1045251" y="340843"/>
                  <a:pt x="1019823" y="357074"/>
                </a:cubicBezTo>
                <a:cubicBezTo>
                  <a:pt x="994395" y="373305"/>
                  <a:pt x="980328" y="398733"/>
                  <a:pt x="977082" y="432817"/>
                </a:cubicBezTo>
                <a:lnTo>
                  <a:pt x="838040" y="432817"/>
                </a:lnTo>
                <a:cubicBezTo>
                  <a:pt x="840745" y="392240"/>
                  <a:pt x="850483" y="358697"/>
                  <a:pt x="867255" y="331646"/>
                </a:cubicBezTo>
                <a:cubicBezTo>
                  <a:pt x="884568" y="305136"/>
                  <a:pt x="906208" y="283495"/>
                  <a:pt x="932177" y="267265"/>
                </a:cubicBezTo>
                <a:cubicBezTo>
                  <a:pt x="958687" y="251034"/>
                  <a:pt x="988444" y="239673"/>
                  <a:pt x="1021446" y="233180"/>
                </a:cubicBezTo>
                <a:cubicBezTo>
                  <a:pt x="1054448" y="226688"/>
                  <a:pt x="1088532" y="223442"/>
                  <a:pt x="1123699" y="223442"/>
                </a:cubicBezTo>
                <a:close/>
                <a:moveTo>
                  <a:pt x="3074075" y="222901"/>
                </a:moveTo>
                <a:cubicBezTo>
                  <a:pt x="3123849" y="222901"/>
                  <a:pt x="3168212" y="233180"/>
                  <a:pt x="3207166" y="253739"/>
                </a:cubicBezTo>
                <a:cubicBezTo>
                  <a:pt x="3246660" y="274298"/>
                  <a:pt x="3279122" y="301890"/>
                  <a:pt x="3305091" y="335974"/>
                </a:cubicBezTo>
                <a:cubicBezTo>
                  <a:pt x="3331060" y="370059"/>
                  <a:pt x="3349995" y="409012"/>
                  <a:pt x="3361898" y="453376"/>
                </a:cubicBezTo>
                <a:cubicBezTo>
                  <a:pt x="3373800" y="497739"/>
                  <a:pt x="3376505" y="543185"/>
                  <a:pt x="3371095" y="590254"/>
                </a:cubicBezTo>
                <a:lnTo>
                  <a:pt x="2907982" y="590254"/>
                </a:lnTo>
                <a:lnTo>
                  <a:pt x="2907982" y="590795"/>
                </a:lnTo>
                <a:cubicBezTo>
                  <a:pt x="2907982" y="615141"/>
                  <a:pt x="2911228" y="638945"/>
                  <a:pt x="2918262" y="661668"/>
                </a:cubicBezTo>
                <a:cubicBezTo>
                  <a:pt x="2925295" y="684391"/>
                  <a:pt x="2935574" y="704409"/>
                  <a:pt x="2949099" y="721181"/>
                </a:cubicBezTo>
                <a:cubicBezTo>
                  <a:pt x="2963166" y="738493"/>
                  <a:pt x="2980479" y="752019"/>
                  <a:pt x="3001578" y="761757"/>
                </a:cubicBezTo>
                <a:cubicBezTo>
                  <a:pt x="3022678" y="772036"/>
                  <a:pt x="3048106" y="776906"/>
                  <a:pt x="3077321" y="776906"/>
                </a:cubicBezTo>
                <a:cubicBezTo>
                  <a:pt x="3117898" y="776906"/>
                  <a:pt x="3150359" y="768249"/>
                  <a:pt x="3175246" y="750937"/>
                </a:cubicBezTo>
                <a:cubicBezTo>
                  <a:pt x="3200133" y="733624"/>
                  <a:pt x="3218528" y="707114"/>
                  <a:pt x="3230430" y="672489"/>
                </a:cubicBezTo>
                <a:lnTo>
                  <a:pt x="3361898" y="672489"/>
                </a:lnTo>
                <a:cubicBezTo>
                  <a:pt x="3354324" y="706573"/>
                  <a:pt x="3341880" y="736870"/>
                  <a:pt x="3324027" y="763921"/>
                </a:cubicBezTo>
                <a:cubicBezTo>
                  <a:pt x="3306173" y="790431"/>
                  <a:pt x="3284532" y="813154"/>
                  <a:pt x="3259645" y="831549"/>
                </a:cubicBezTo>
                <a:cubicBezTo>
                  <a:pt x="3234217" y="849943"/>
                  <a:pt x="3206084" y="863469"/>
                  <a:pt x="3175246" y="873207"/>
                </a:cubicBezTo>
                <a:cubicBezTo>
                  <a:pt x="3143867" y="882405"/>
                  <a:pt x="3111405" y="887274"/>
                  <a:pt x="3077321" y="887274"/>
                </a:cubicBezTo>
                <a:cubicBezTo>
                  <a:pt x="3027547" y="887274"/>
                  <a:pt x="2983725" y="879158"/>
                  <a:pt x="2945853" y="862928"/>
                </a:cubicBezTo>
                <a:cubicBezTo>
                  <a:pt x="2907441" y="846697"/>
                  <a:pt x="2875521" y="823974"/>
                  <a:pt x="2849011" y="794759"/>
                </a:cubicBezTo>
                <a:cubicBezTo>
                  <a:pt x="2822501" y="765544"/>
                  <a:pt x="2802483" y="730378"/>
                  <a:pt x="2789498" y="689801"/>
                </a:cubicBezTo>
                <a:cubicBezTo>
                  <a:pt x="2775973" y="649225"/>
                  <a:pt x="2769481" y="604320"/>
                  <a:pt x="2769481" y="555628"/>
                </a:cubicBezTo>
                <a:cubicBezTo>
                  <a:pt x="2769481" y="510724"/>
                  <a:pt x="2776514" y="468524"/>
                  <a:pt x="2790581" y="428489"/>
                </a:cubicBezTo>
                <a:cubicBezTo>
                  <a:pt x="2804647" y="388453"/>
                  <a:pt x="2825206" y="352746"/>
                  <a:pt x="2851716" y="322449"/>
                </a:cubicBezTo>
                <a:cubicBezTo>
                  <a:pt x="2878226" y="292152"/>
                  <a:pt x="2910146" y="267806"/>
                  <a:pt x="2947476" y="249952"/>
                </a:cubicBezTo>
                <a:cubicBezTo>
                  <a:pt x="2984807" y="232098"/>
                  <a:pt x="3027006" y="222901"/>
                  <a:pt x="3074075" y="222901"/>
                </a:cubicBezTo>
                <a:close/>
                <a:moveTo>
                  <a:pt x="1845419" y="222901"/>
                </a:moveTo>
                <a:cubicBezTo>
                  <a:pt x="1914670" y="222901"/>
                  <a:pt x="1968772" y="240755"/>
                  <a:pt x="2008807" y="276462"/>
                </a:cubicBezTo>
                <a:cubicBezTo>
                  <a:pt x="2048302" y="312169"/>
                  <a:pt x="2068319" y="365730"/>
                  <a:pt x="2068319" y="437145"/>
                </a:cubicBezTo>
                <a:lnTo>
                  <a:pt x="2068319" y="869420"/>
                </a:lnTo>
                <a:lnTo>
                  <a:pt x="1929277" y="869420"/>
                </a:lnTo>
                <a:lnTo>
                  <a:pt x="1929277" y="473934"/>
                </a:lnTo>
                <a:cubicBezTo>
                  <a:pt x="1927654" y="424161"/>
                  <a:pt x="1916834" y="388453"/>
                  <a:pt x="1897357" y="366271"/>
                </a:cubicBezTo>
                <a:cubicBezTo>
                  <a:pt x="1877880" y="344090"/>
                  <a:pt x="1847583" y="332728"/>
                  <a:pt x="1805925" y="332728"/>
                </a:cubicBezTo>
                <a:cubicBezTo>
                  <a:pt x="1782120" y="332728"/>
                  <a:pt x="1761020" y="337056"/>
                  <a:pt x="1742625" y="345713"/>
                </a:cubicBezTo>
                <a:cubicBezTo>
                  <a:pt x="1723690" y="354369"/>
                  <a:pt x="1708000" y="366271"/>
                  <a:pt x="1695016" y="380879"/>
                </a:cubicBezTo>
                <a:cubicBezTo>
                  <a:pt x="1682031" y="396027"/>
                  <a:pt x="1671752" y="413340"/>
                  <a:pt x="1664719" y="433899"/>
                </a:cubicBezTo>
                <a:cubicBezTo>
                  <a:pt x="1657685" y="454458"/>
                  <a:pt x="1653898" y="475557"/>
                  <a:pt x="1653898" y="498280"/>
                </a:cubicBezTo>
                <a:lnTo>
                  <a:pt x="1653898" y="869961"/>
                </a:lnTo>
                <a:lnTo>
                  <a:pt x="1514856" y="869961"/>
                </a:lnTo>
                <a:lnTo>
                  <a:pt x="1514856" y="240214"/>
                </a:lnTo>
                <a:lnTo>
                  <a:pt x="1515938" y="240214"/>
                </a:lnTo>
                <a:lnTo>
                  <a:pt x="1647406" y="240214"/>
                </a:lnTo>
                <a:lnTo>
                  <a:pt x="1647406" y="332728"/>
                </a:lnTo>
                <a:lnTo>
                  <a:pt x="1649570" y="334892"/>
                </a:lnTo>
                <a:cubicBezTo>
                  <a:pt x="1670670" y="300267"/>
                  <a:pt x="1698262" y="272675"/>
                  <a:pt x="1732346" y="252657"/>
                </a:cubicBezTo>
                <a:cubicBezTo>
                  <a:pt x="1766430" y="232639"/>
                  <a:pt x="1804302" y="222901"/>
                  <a:pt x="1845419" y="222901"/>
                </a:cubicBezTo>
                <a:close/>
                <a:moveTo>
                  <a:pt x="0" y="0"/>
                </a:moveTo>
                <a:lnTo>
                  <a:pt x="152568" y="0"/>
                </a:lnTo>
                <a:lnTo>
                  <a:pt x="152568" y="346253"/>
                </a:lnTo>
                <a:lnTo>
                  <a:pt x="548053" y="346253"/>
                </a:lnTo>
                <a:lnTo>
                  <a:pt x="548053" y="0"/>
                </a:lnTo>
                <a:lnTo>
                  <a:pt x="700621" y="0"/>
                </a:lnTo>
                <a:lnTo>
                  <a:pt x="700621" y="869960"/>
                </a:lnTo>
                <a:lnTo>
                  <a:pt x="548053" y="869960"/>
                </a:lnTo>
                <a:lnTo>
                  <a:pt x="548053" y="477721"/>
                </a:lnTo>
                <a:lnTo>
                  <a:pt x="152568" y="477721"/>
                </a:lnTo>
                <a:lnTo>
                  <a:pt x="152568" y="869960"/>
                </a:lnTo>
                <a:lnTo>
                  <a:pt x="0" y="869960"/>
                </a:lnTo>
                <a:close/>
              </a:path>
            </a:pathLst>
          </a:custGeom>
          <a:solidFill>
            <a:schemeClr val="tx1"/>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354" name="PlaceHolder 2"/>
          <p:cNvSpPr>
            <a:spLocks noGrp="1"/>
          </p:cNvSpPr>
          <p:nvPr>
            <p:ph type="title"/>
          </p:nvPr>
        </p:nvSpPr>
        <p:spPr>
          <a:xfrm>
            <a:off x="450720" y="1670760"/>
            <a:ext cx="5146200" cy="2079000"/>
          </a:xfrm>
          <a:prstGeom prst="rect">
            <a:avLst/>
          </a:prstGeom>
          <a:noFill/>
          <a:ln w="0">
            <a:noFill/>
          </a:ln>
        </p:spPr>
        <p:txBody>
          <a:bodyPr lIns="0" tIns="0" rIns="0" bIns="0" anchor="t">
            <a:noAutofit/>
          </a:bodyPr>
          <a:lstStyle/>
          <a:p>
            <a:pPr indent="0">
              <a:lnSpc>
                <a:spcPct val="85000"/>
              </a:lnSpc>
              <a:buNone/>
            </a:pPr>
            <a:r>
              <a:rPr lang="nl-NL" sz="4000" b="0" u="none" strike="noStrike" spc="-23">
                <a:solidFill>
                  <a:schemeClr val="dk1"/>
                </a:solidFill>
                <a:effectLst/>
                <a:uFillTx/>
                <a:latin typeface="Arial"/>
              </a:rPr>
              <a:t>Hier is ruimte voor </a:t>
            </a:r>
            <a:br>
              <a:rPr sz="4000"/>
            </a:br>
            <a:r>
              <a:rPr lang="nl-NL" sz="4000" b="0" u="none" strike="noStrike" spc="-23">
                <a:solidFill>
                  <a:schemeClr val="dk1"/>
                </a:solidFill>
                <a:effectLst/>
                <a:uFillTx/>
                <a:latin typeface="Arial"/>
              </a:rPr>
              <a:t>een langere titel </a:t>
            </a:r>
            <a:br>
              <a:rPr sz="4000"/>
            </a:br>
            <a:r>
              <a:rPr lang="nl-NL" sz="4000" b="0" u="none" strike="noStrike" spc="-23">
                <a:solidFill>
                  <a:schemeClr val="dk1"/>
                </a:solidFill>
                <a:effectLst/>
                <a:uFillTx/>
                <a:latin typeface="Arial"/>
              </a:rPr>
              <a:t>over drie regels</a:t>
            </a:r>
            <a:endParaRPr lang="en-US" sz="4000" b="0" u="none" strike="noStrike">
              <a:solidFill>
                <a:schemeClr val="dk1"/>
              </a:solidFill>
              <a:effectLst/>
              <a:uFillTx/>
              <a:latin typeface="Arial"/>
            </a:endParaRPr>
          </a:p>
        </p:txBody>
      </p:sp>
      <p:sp>
        <p:nvSpPr>
          <p:cNvPr id="355" name="PlaceHolder 3"/>
          <p:cNvSpPr>
            <a:spLocks noGrp="1"/>
          </p:cNvSpPr>
          <p:nvPr>
            <p:ph type="body"/>
          </p:nvPr>
        </p:nvSpPr>
        <p:spPr>
          <a:xfrm>
            <a:off x="450720" y="4062600"/>
            <a:ext cx="5146560" cy="627120"/>
          </a:xfrm>
          <a:prstGeom prst="rect">
            <a:avLst/>
          </a:prstGeom>
          <a:noFill/>
          <a:ln w="0">
            <a:noFill/>
          </a:ln>
        </p:spPr>
        <p:txBody>
          <a:bodyPr lIns="0" tIns="0" rIns="0" bIns="0" anchor="b">
            <a:noAutofit/>
          </a:bodyPr>
          <a:lstStyle/>
          <a:p>
            <a:pPr indent="0">
              <a:lnSpc>
                <a:spcPct val="85000"/>
              </a:lnSpc>
              <a:buNone/>
            </a:pPr>
            <a:r>
              <a:rPr lang="en-US" sz="2190" b="0" u="none" strike="noStrike">
                <a:solidFill>
                  <a:schemeClr val="lt1"/>
                </a:solidFill>
                <a:effectLst/>
                <a:uFillTx/>
                <a:latin typeface="Arial"/>
              </a:rPr>
              <a:t>Hier is ruimte </a:t>
            </a:r>
            <a:br>
              <a:rPr sz="2190"/>
            </a:br>
            <a:r>
              <a:rPr lang="en-US" sz="2190" b="0" u="none" strike="noStrike">
                <a:solidFill>
                  <a:schemeClr val="lt1"/>
                </a:solidFill>
                <a:effectLst/>
                <a:uFillTx/>
                <a:latin typeface="Arial"/>
              </a:rPr>
              <a:t>voor een ondertitel</a:t>
            </a:r>
            <a:endParaRPr lang="en-US" sz="2190" b="0" u="none" strike="noStrike">
              <a:solidFill>
                <a:schemeClr val="dk1"/>
              </a:solidFill>
              <a:effectLst/>
              <a:uFillTx/>
              <a:latin typeface="Arial"/>
            </a:endParaRPr>
          </a:p>
        </p:txBody>
      </p:sp>
      <p:sp>
        <p:nvSpPr>
          <p:cNvPr id="356" name="PlaceHolder 4"/>
          <p:cNvSpPr>
            <a:spLocks noGrp="1"/>
          </p:cNvSpPr>
          <p:nvPr>
            <p:ph type="body"/>
          </p:nvPr>
        </p:nvSpPr>
        <p:spPr>
          <a:xfrm>
            <a:off x="3797280" y="443520"/>
            <a:ext cx="1649880" cy="115200"/>
          </a:xfrm>
          <a:prstGeom prst="rect">
            <a:avLst/>
          </a:prstGeom>
          <a:noFill/>
          <a:ln w="0">
            <a:noFill/>
          </a:ln>
        </p:spPr>
        <p:txBody>
          <a:bodyPr lIns="0" tIns="0" rIns="0" bIns="0" anchor="t">
            <a:noAutofit/>
          </a:bodyPr>
          <a:lstStyle/>
          <a:p>
            <a:pPr indent="0" algn="r">
              <a:lnSpc>
                <a:spcPct val="100000"/>
              </a:lnSpc>
              <a:buNone/>
            </a:pPr>
            <a:r>
              <a:rPr lang="nl-NL" sz="730" b="1" u="none" strike="noStrike">
                <a:solidFill>
                  <a:schemeClr val="dk1"/>
                </a:solidFill>
                <a:effectLst/>
                <a:uFillTx/>
                <a:latin typeface="Arial"/>
              </a:rPr>
              <a:t>Kenniscentrum</a:t>
            </a:r>
            <a:endParaRPr lang="en-US" sz="730" b="0" u="none" strike="noStrike">
              <a:solidFill>
                <a:schemeClr val="dk1"/>
              </a:solidFill>
              <a:effectLst/>
              <a:uFillTx/>
              <a:latin typeface="Arial"/>
            </a:endParaRPr>
          </a:p>
        </p:txBody>
      </p:sp>
      <p:sp>
        <p:nvSpPr>
          <p:cNvPr id="357" name="PlaceHolder 5"/>
          <p:cNvSpPr>
            <a:spLocks noGrp="1"/>
          </p:cNvSpPr>
          <p:nvPr>
            <p:ph type="body"/>
          </p:nvPr>
        </p:nvSpPr>
        <p:spPr>
          <a:xfrm>
            <a:off x="3797280" y="555840"/>
            <a:ext cx="1649880" cy="115200"/>
          </a:xfrm>
          <a:prstGeom prst="rect">
            <a:avLst/>
          </a:prstGeom>
          <a:noFill/>
          <a:ln w="0">
            <a:noFill/>
          </a:ln>
        </p:spPr>
        <p:txBody>
          <a:bodyPr lIns="0" tIns="0" rIns="0" bIns="0" anchor="t">
            <a:noAutofit/>
          </a:bodyPr>
          <a:lstStyle/>
          <a:p>
            <a:pPr marL="415800" indent="0" algn="r">
              <a:lnSpc>
                <a:spcPct val="100000"/>
              </a:lnSpc>
              <a:buNone/>
            </a:pPr>
            <a:r>
              <a:rPr lang="nl-NL" sz="730" b="0" u="none" strike="noStrike">
                <a:solidFill>
                  <a:srgbClr val="000000"/>
                </a:solidFill>
                <a:effectLst/>
                <a:uFillTx/>
                <a:latin typeface="Arial"/>
              </a:rPr>
              <a:t>Kunst &amp; Samenleving</a:t>
            </a:r>
            <a:endParaRPr lang="en-US" sz="730" b="0" u="none" strike="noStrike">
              <a:solidFill>
                <a:schemeClr val="dk1"/>
              </a:solidFill>
              <a:effectLst/>
              <a:uFillTx/>
              <a:latin typeface="Arial"/>
            </a:endParaRPr>
          </a:p>
        </p:txBody>
      </p:sp>
      <p:sp>
        <p:nvSpPr>
          <p:cNvPr id="358" name="PlaceHolder 6"/>
          <p:cNvSpPr>
            <a:spLocks noGrp="1"/>
          </p:cNvSpPr>
          <p:nvPr>
            <p:ph type="body"/>
          </p:nvPr>
        </p:nvSpPr>
        <p:spPr>
          <a:xfrm>
            <a:off x="5590080" y="458280"/>
            <a:ext cx="4320" cy="196200"/>
          </a:xfrm>
          <a:prstGeom prst="rect">
            <a:avLst/>
          </a:prstGeom>
          <a:solidFill>
            <a:srgbClr val="000000"/>
          </a:solidFill>
          <a:ln w="0">
            <a:noFill/>
          </a:ln>
        </p:spPr>
        <p:txBody>
          <a:bodyPr lIns="0" tIns="0" rIns="0" bIns="0" anchor="t">
            <a:noAutofit/>
          </a:bodyPr>
          <a:lstStyle/>
          <a:p>
            <a:pPr indent="0">
              <a:lnSpc>
                <a:spcPct val="100000"/>
              </a:lnSpc>
              <a:buNone/>
            </a:pPr>
            <a:r>
              <a:rPr lang="nl-NL" sz="370" b="0" u="none" strike="noStrike">
                <a:solidFill>
                  <a:schemeClr val="dk1"/>
                </a:solidFill>
                <a:effectLst/>
                <a:uFillTx/>
                <a:latin typeface="Arial"/>
              </a:rPr>
              <a:t> </a:t>
            </a:r>
            <a:endParaRPr lang="en-US" sz="370" b="0" u="none" strike="noStrike">
              <a:solidFill>
                <a:schemeClr val="dk1"/>
              </a:solidFill>
              <a:effectLst/>
              <a:uFillTx/>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Titel en object">
    <p:bg>
      <p:bgPr>
        <a:solidFill>
          <a:schemeClr val="lt1"/>
        </a:solidFill>
        <a:effectLst/>
      </p:bgPr>
    </p:bg>
    <p:spTree>
      <p:nvGrpSpPr>
        <p:cNvPr id="1" name=""/>
        <p:cNvGrpSpPr/>
        <p:nvPr/>
      </p:nvGrpSpPr>
      <p:grpSpPr>
        <a:xfrm>
          <a:off x="0" y="0"/>
          <a:ext cx="0" cy="0"/>
          <a:chOff x="0" y="0"/>
          <a:chExt cx="0" cy="0"/>
        </a:xfrm>
      </p:grpSpPr>
      <p:pic>
        <p:nvPicPr>
          <p:cNvPr id="46" name="Afbeelding 1"/>
          <p:cNvPicPr/>
          <p:nvPr/>
        </p:nvPicPr>
        <p:blipFill>
          <a:blip r:embed="rId2"/>
          <a:stretch/>
        </p:blipFill>
        <p:spPr>
          <a:xfrm>
            <a:off x="5389560" y="4840200"/>
            <a:ext cx="3126960" cy="175680"/>
          </a:xfrm>
          <a:prstGeom prst="rect">
            <a:avLst/>
          </a:prstGeom>
          <a:noFill/>
          <a:ln w="0">
            <a:noFill/>
          </a:ln>
        </p:spPr>
      </p:pic>
      <p:sp>
        <p:nvSpPr>
          <p:cNvPr id="47" name="Rechthoek 8"/>
          <p:cNvSpPr/>
          <p:nvPr/>
        </p:nvSpPr>
        <p:spPr>
          <a:xfrm>
            <a:off x="755640" y="0"/>
            <a:ext cx="7776720" cy="304560"/>
          </a:xfrm>
          <a:prstGeom prst="rect">
            <a:avLst/>
          </a:prstGeom>
          <a:solidFill>
            <a:srgbClr val="E76A17"/>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endParaRPr lang="nl-NL" sz="2400" b="0" u="none" strike="noStrike" baseline="-25000">
              <a:solidFill>
                <a:schemeClr val="lt1"/>
              </a:solidFill>
              <a:effectLst/>
              <a:uFillTx/>
              <a:latin typeface="Calibri"/>
              <a:ea typeface="ＭＳ Ｐゴシック"/>
            </a:endParaRPr>
          </a:p>
        </p:txBody>
      </p:sp>
      <p:sp>
        <p:nvSpPr>
          <p:cNvPr id="48" name="PlaceHolder 1"/>
          <p:cNvSpPr>
            <a:spLocks noGrp="1"/>
          </p:cNvSpPr>
          <p:nvPr>
            <p:ph type="title"/>
          </p:nvPr>
        </p:nvSpPr>
        <p:spPr>
          <a:xfrm>
            <a:off x="457200" y="205920"/>
            <a:ext cx="8229240" cy="856800"/>
          </a:xfrm>
          <a:prstGeom prst="rect">
            <a:avLst/>
          </a:prstGeom>
          <a:noFill/>
          <a:ln w="0">
            <a:noFill/>
          </a:ln>
        </p:spPr>
        <p:txBody>
          <a:bodyPr lIns="90000" tIns="45000" rIns="90000" bIns="45000" anchor="t">
            <a:noAutofit/>
          </a:bodyPr>
          <a:lstStyle/>
          <a:p>
            <a:pPr indent="0" defTabSz="457200">
              <a:lnSpc>
                <a:spcPct val="100000"/>
              </a:lnSpc>
              <a:buNone/>
            </a:pPr>
            <a:r>
              <a:rPr lang="nl-NL" sz="4000" b="0" u="none" strike="noStrike">
                <a:solidFill>
                  <a:schemeClr val="dk1"/>
                </a:solidFill>
                <a:effectLst/>
                <a:uFillTx/>
                <a:latin typeface="Arial"/>
                <a:ea typeface="ＭＳ Ｐゴシック"/>
              </a:rPr>
              <a:t>Titelstijl van model bewerken</a:t>
            </a:r>
            <a:endParaRPr lang="en-US" sz="4000" b="0" u="none" strike="noStrike">
              <a:solidFill>
                <a:schemeClr val="dk1"/>
              </a:solidFill>
              <a:effectLst/>
              <a:uFillTx/>
              <a:latin typeface="Arial"/>
            </a:endParaRPr>
          </a:p>
        </p:txBody>
      </p:sp>
      <p:sp>
        <p:nvSpPr>
          <p:cNvPr id="49" name="PlaceHolder 2"/>
          <p:cNvSpPr>
            <a:spLocks noGrp="1"/>
          </p:cNvSpPr>
          <p:nvPr>
            <p:ph type="body"/>
          </p:nvPr>
        </p:nvSpPr>
        <p:spPr>
          <a:xfrm>
            <a:off x="457200" y="1200240"/>
            <a:ext cx="8229240" cy="3394080"/>
          </a:xfrm>
          <a:prstGeom prst="rect">
            <a:avLst/>
          </a:prstGeom>
          <a:noFill/>
          <a:ln w="0">
            <a:noFill/>
          </a:ln>
        </p:spPr>
        <p:txBody>
          <a:bodyPr lIns="90000" tIns="45000" rIns="90000" bIns="45000" anchor="t">
            <a:noAutofit/>
          </a:bodyPr>
          <a:lstStyle/>
          <a:p>
            <a:pPr marL="343080" indent="-343080" defTabSz="457200">
              <a:lnSpc>
                <a:spcPct val="100000"/>
              </a:lnSpc>
              <a:spcBef>
                <a:spcPts val="601"/>
              </a:spcBef>
              <a:buClr>
                <a:srgbClr val="000000"/>
              </a:buClr>
              <a:buFont typeface="Arial"/>
              <a:buChar char="•"/>
            </a:pPr>
            <a:r>
              <a:rPr lang="nl-NL" sz="3000" b="0" u="none" strike="noStrike">
                <a:solidFill>
                  <a:schemeClr val="dk1"/>
                </a:solidFill>
                <a:effectLst/>
                <a:uFillTx/>
                <a:latin typeface="Arial"/>
                <a:ea typeface="ＭＳ Ｐゴシック"/>
              </a:rPr>
              <a:t>Klik om de tekststijl van het model te bewerken</a:t>
            </a:r>
            <a:endParaRPr lang="en-US" sz="3000" b="0" u="none" strike="noStrike">
              <a:solidFill>
                <a:schemeClr val="dk1"/>
              </a:solidFill>
              <a:effectLst/>
              <a:uFillTx/>
              <a:latin typeface="Arial"/>
            </a:endParaRPr>
          </a:p>
          <a:p>
            <a:pPr marL="743040" lvl="1" indent="-285840" defTabSz="457200">
              <a:lnSpc>
                <a:spcPct val="100000"/>
              </a:lnSpc>
              <a:spcBef>
                <a:spcPts val="601"/>
              </a:spcBef>
              <a:buClr>
                <a:srgbClr val="000000"/>
              </a:buClr>
              <a:buFont typeface="Arial"/>
              <a:buChar char="–"/>
            </a:pPr>
            <a:r>
              <a:rPr lang="nl-NL" sz="3000" b="0" u="none" strike="noStrike">
                <a:solidFill>
                  <a:schemeClr val="dk1"/>
                </a:solidFill>
                <a:effectLst/>
                <a:uFillTx/>
                <a:latin typeface="Arial"/>
                <a:ea typeface="ＭＳ Ｐゴシック"/>
              </a:rPr>
              <a:t>Tweede niveau</a:t>
            </a:r>
            <a:endParaRPr lang="en-US" sz="3000" b="0" u="none" strike="noStrike">
              <a:solidFill>
                <a:schemeClr val="dk1"/>
              </a:solidFill>
              <a:effectLst/>
              <a:uFillTx/>
              <a:latin typeface="Arial"/>
            </a:endParaRPr>
          </a:p>
          <a:p>
            <a:pPr marL="1143000" lvl="2" indent="-228600" defTabSz="457200">
              <a:lnSpc>
                <a:spcPct val="100000"/>
              </a:lnSpc>
              <a:spcBef>
                <a:spcPts val="601"/>
              </a:spcBef>
              <a:buClr>
                <a:srgbClr val="000000"/>
              </a:buClr>
              <a:buFont typeface="Arial"/>
              <a:buChar char="•"/>
            </a:pPr>
            <a:r>
              <a:rPr lang="nl-NL" sz="3000" b="0" u="none" strike="noStrike">
                <a:solidFill>
                  <a:schemeClr val="dk1"/>
                </a:solidFill>
                <a:effectLst/>
                <a:uFillTx/>
                <a:latin typeface="Arial"/>
                <a:ea typeface="ＭＳ Ｐゴシック"/>
              </a:rPr>
              <a:t>Derde niveau</a:t>
            </a:r>
            <a:endParaRPr lang="en-US" sz="3000" b="0" u="none" strike="noStrike">
              <a:solidFill>
                <a:schemeClr val="dk1"/>
              </a:solidFill>
              <a:effectLst/>
              <a:uFillTx/>
              <a:latin typeface="Arial"/>
            </a:endParaRPr>
          </a:p>
          <a:p>
            <a:pPr marL="1600200" lvl="3" indent="-228600" defTabSz="457200">
              <a:lnSpc>
                <a:spcPct val="100000"/>
              </a:lnSpc>
              <a:spcBef>
                <a:spcPts val="601"/>
              </a:spcBef>
              <a:buClr>
                <a:srgbClr val="000000"/>
              </a:buClr>
              <a:buFont typeface="Arial"/>
              <a:buChar char="–"/>
            </a:pPr>
            <a:r>
              <a:rPr lang="nl-NL" sz="3000" b="0" u="none" strike="noStrike">
                <a:solidFill>
                  <a:schemeClr val="dk1"/>
                </a:solidFill>
                <a:effectLst/>
                <a:uFillTx/>
                <a:latin typeface="Arial"/>
                <a:ea typeface="ＭＳ Ｐゴシック"/>
              </a:rPr>
              <a:t>Vierde niveau</a:t>
            </a:r>
            <a:endParaRPr lang="en-US" sz="3000" b="0" u="none" strike="noStrike">
              <a:solidFill>
                <a:schemeClr val="dk1"/>
              </a:solidFill>
              <a:effectLst/>
              <a:uFillTx/>
              <a:latin typeface="Arial"/>
            </a:endParaRPr>
          </a:p>
          <a:p>
            <a:pPr marL="2057400" lvl="4" indent="-228600" defTabSz="457200">
              <a:lnSpc>
                <a:spcPct val="100000"/>
              </a:lnSpc>
              <a:spcBef>
                <a:spcPts val="601"/>
              </a:spcBef>
              <a:buClr>
                <a:srgbClr val="000000"/>
              </a:buClr>
              <a:buFont typeface="Arial"/>
              <a:buChar char="»"/>
            </a:pPr>
            <a:r>
              <a:rPr lang="nl-NL" sz="3000" b="0" u="none" strike="noStrike">
                <a:solidFill>
                  <a:schemeClr val="dk1"/>
                </a:solidFill>
                <a:effectLst/>
                <a:uFillTx/>
                <a:latin typeface="Arial"/>
                <a:ea typeface="ＭＳ Ｐゴシック"/>
              </a:rPr>
              <a:t>Vijfde niveau</a:t>
            </a:r>
            <a:endParaRPr lang="en-US" sz="3000" b="0" u="none" strike="noStrike">
              <a:solidFill>
                <a:schemeClr val="dk1"/>
              </a:solidFill>
              <a:effectLst/>
              <a:uFillTx/>
              <a:latin typeface="Arial"/>
            </a:endParaRPr>
          </a:p>
        </p:txBody>
      </p:sp>
      <p:sp>
        <p:nvSpPr>
          <p:cNvPr id="50" name="PlaceHolder 3"/>
          <p:cNvSpPr>
            <a:spLocks noGrp="1"/>
          </p:cNvSpPr>
          <p:nvPr>
            <p:ph type="dt" idx="16"/>
          </p:nvPr>
        </p:nvSpPr>
        <p:spPr>
          <a:xfrm>
            <a:off x="755640" y="4767120"/>
            <a:ext cx="576000" cy="274320"/>
          </a:xfrm>
          <a:prstGeom prst="rect">
            <a:avLst/>
          </a:prstGeom>
          <a:noFill/>
          <a:ln w="0">
            <a:noFill/>
          </a:ln>
        </p:spPr>
        <p:txBody>
          <a:bodyPr lIns="0" tIns="0" rIns="0" bIns="0" numCol="1" spcCol="0" anchor="ctr">
            <a:noAutofit/>
          </a:bodyPr>
          <a:lstStyle>
            <a:lvl1pPr indent="0">
              <a:lnSpc>
                <a:spcPct val="100000"/>
              </a:lnSpc>
              <a:buNone/>
              <a:defRPr lang="nl-NL" sz="1000" b="0" u="none" strike="noStrike" baseline="-25000">
                <a:solidFill>
                  <a:srgbClr val="898989"/>
                </a:solidFill>
                <a:effectLst/>
                <a:uFillTx/>
                <a:latin typeface="Arial"/>
                <a:ea typeface="ＭＳ Ｐゴシック"/>
              </a:defRPr>
            </a:lvl1pPr>
          </a:lstStyle>
          <a:p>
            <a:pPr indent="0">
              <a:lnSpc>
                <a:spcPct val="100000"/>
              </a:lnSpc>
              <a:buNone/>
            </a:pPr>
            <a:r>
              <a:rPr lang="nl-NL" sz="1000" b="0" u="none" strike="noStrike" baseline="-25000">
                <a:solidFill>
                  <a:srgbClr val="898989"/>
                </a:solidFill>
                <a:effectLst/>
                <a:uFillTx/>
                <a:latin typeface="Arial"/>
                <a:ea typeface="ＭＳ Ｐゴシック"/>
              </a:rPr>
              <a:t>&lt;date/time&gt;</a:t>
            </a:r>
            <a:endParaRPr lang="en-US" sz="1000" b="0" u="none" strike="noStrike">
              <a:solidFill>
                <a:srgbClr val="000000"/>
              </a:solidFill>
              <a:effectLst/>
              <a:uFillTx/>
              <a:latin typeface="Times New Roman"/>
            </a:endParaRPr>
          </a:p>
        </p:txBody>
      </p:sp>
      <p:sp>
        <p:nvSpPr>
          <p:cNvPr id="51" name="PlaceHolder 4"/>
          <p:cNvSpPr>
            <a:spLocks noGrp="1"/>
          </p:cNvSpPr>
          <p:nvPr>
            <p:ph type="ftr" idx="17"/>
          </p:nvPr>
        </p:nvSpPr>
        <p:spPr>
          <a:xfrm>
            <a:off x="1403280" y="4767120"/>
            <a:ext cx="2736360" cy="274320"/>
          </a:xfrm>
          <a:prstGeom prst="rect">
            <a:avLst/>
          </a:prstGeom>
          <a:noFill/>
          <a:ln w="0">
            <a:noFill/>
          </a:ln>
        </p:spPr>
        <p:txBody>
          <a:bodyPr lIns="0" tIns="0" rIns="0" bIns="0" anchor="ctr">
            <a:noAutofit/>
          </a:bodyPr>
          <a:lstStyle>
            <a:lvl1pPr indent="0" algn="ctr">
              <a:buNone/>
              <a:defRPr lang="en-US" sz="1400" b="0" u="none" strike="noStrike">
                <a:solidFill>
                  <a:srgbClr val="000000"/>
                </a:solidFill>
                <a:effectLst/>
                <a:uFillTx/>
                <a:latin typeface="Times New Roman"/>
              </a:defRPr>
            </a:lvl1pPr>
          </a:lstStyle>
          <a:p>
            <a:pPr indent="0" algn="ctr">
              <a:buNone/>
            </a:pPr>
            <a:r>
              <a:rPr lang="en-US" sz="1400" b="0" u="none" strike="noStrike">
                <a:solidFill>
                  <a:srgbClr val="000000"/>
                </a:solidFill>
                <a:effectLst/>
                <a:uFillTx/>
                <a:latin typeface="Times New Roman"/>
              </a:rPr>
              <a:t>&lt;footer&gt;</a:t>
            </a:r>
          </a:p>
        </p:txBody>
      </p:sp>
      <p:sp>
        <p:nvSpPr>
          <p:cNvPr id="52" name="PlaceHolder 5"/>
          <p:cNvSpPr>
            <a:spLocks noGrp="1"/>
          </p:cNvSpPr>
          <p:nvPr>
            <p:ph type="sldNum" idx="18"/>
          </p:nvPr>
        </p:nvSpPr>
        <p:spPr>
          <a:xfrm>
            <a:off x="8604360" y="4767120"/>
            <a:ext cx="328320" cy="274320"/>
          </a:xfrm>
          <a:prstGeom prst="rect">
            <a:avLst/>
          </a:prstGeom>
          <a:noFill/>
          <a:ln w="0">
            <a:noFill/>
          </a:ln>
        </p:spPr>
        <p:txBody>
          <a:bodyPr lIns="0" tIns="0" rIns="0" bIns="0" numCol="1" spcCol="0" anchor="ctr">
            <a:noAutofit/>
          </a:bodyPr>
          <a:lstStyle>
            <a:lvl1pPr indent="0" algn="r">
              <a:lnSpc>
                <a:spcPct val="100000"/>
              </a:lnSpc>
              <a:buNone/>
              <a:defRPr lang="nl-NL" sz="1000" b="0" u="none" strike="noStrike" baseline="-25000">
                <a:solidFill>
                  <a:srgbClr val="898989"/>
                </a:solidFill>
                <a:effectLst/>
                <a:uFillTx/>
                <a:latin typeface="Arial"/>
                <a:ea typeface="ＭＳ Ｐゴシック"/>
              </a:defRPr>
            </a:lvl1pPr>
          </a:lstStyle>
          <a:p>
            <a:pPr indent="0" algn="r">
              <a:lnSpc>
                <a:spcPct val="100000"/>
              </a:lnSpc>
              <a:buNone/>
            </a:pPr>
            <a:fld id="{37F3FA83-828C-40B8-89B2-DB607B79E9DE}" type="slidenum">
              <a:rPr lang="nl-NL" sz="1000" b="0" u="none" strike="noStrike" baseline="-25000">
                <a:solidFill>
                  <a:srgbClr val="898989"/>
                </a:solidFill>
                <a:effectLst/>
                <a:uFillTx/>
                <a:latin typeface="Arial"/>
                <a:ea typeface="ＭＳ Ｐゴシック"/>
              </a:rPr>
              <a:t>‹#›</a:t>
            </a:fld>
            <a:endParaRPr lang="en-US" sz="1000" b="0" u="none" strike="noStrike">
              <a:solidFill>
                <a:srgbClr val="000000"/>
              </a:solidFill>
              <a:effectLst/>
              <a:uFillTx/>
              <a:latin typeface="Times New Roman"/>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quoteslide - full - groengrijs">
    <p:bg>
      <p:bgPr>
        <a:blipFill rotWithShape="0">
          <a:blip r:embed="rId2"/>
          <a:stretch/>
        </a:blipFill>
        <a:effectLst/>
      </p:bgPr>
    </p:bg>
    <p:spTree>
      <p:nvGrpSpPr>
        <p:cNvPr id="1" name=""/>
        <p:cNvGrpSpPr/>
        <p:nvPr/>
      </p:nvGrpSpPr>
      <p:grpSpPr>
        <a:xfrm>
          <a:off x="0" y="0"/>
          <a:ext cx="0" cy="0"/>
          <a:chOff x="0" y="0"/>
          <a:chExt cx="0" cy="0"/>
        </a:xfrm>
      </p:grpSpPr>
      <p:sp>
        <p:nvSpPr>
          <p:cNvPr id="359" name="PlaceHolder 1"/>
          <p:cNvSpPr>
            <a:spLocks noGrp="1"/>
          </p:cNvSpPr>
          <p:nvPr>
            <p:ph type="title"/>
          </p:nvPr>
        </p:nvSpPr>
        <p:spPr>
          <a:xfrm>
            <a:off x="965880" y="771840"/>
            <a:ext cx="6685560" cy="3602520"/>
          </a:xfrm>
          <a:prstGeom prst="rect">
            <a:avLst/>
          </a:prstGeom>
          <a:noFill/>
          <a:ln w="0">
            <a:noFill/>
          </a:ln>
        </p:spPr>
        <p:txBody>
          <a:bodyPr lIns="0" tIns="0" rIns="0" bIns="0" anchor="ctr">
            <a:noAutofit/>
          </a:bodyPr>
          <a:lstStyle/>
          <a:p>
            <a:pPr indent="0">
              <a:lnSpc>
                <a:spcPct val="85000"/>
              </a:lnSpc>
              <a:buNone/>
            </a:pPr>
            <a:r>
              <a:rPr lang="en-US" sz="4000" b="0" u="none" strike="noStrike" spc="-23">
                <a:solidFill>
                  <a:schemeClr val="dk1"/>
                </a:solidFill>
                <a:effectLst/>
                <a:uFillTx/>
                <a:latin typeface="Arial"/>
              </a:rPr>
              <a:t>“Stay hungry. Stay foolish. </a:t>
            </a:r>
            <a:br>
              <a:rPr sz="4000"/>
            </a:br>
            <a:r>
              <a:rPr lang="en-US" sz="4000" b="0" u="none" strike="noStrike" spc="-23">
                <a:solidFill>
                  <a:schemeClr val="dk1"/>
                </a:solidFill>
                <a:effectLst/>
                <a:uFillTx/>
                <a:latin typeface="Arial"/>
              </a:rPr>
              <a:t>Never let go of your appetite </a:t>
            </a:r>
            <a:br>
              <a:rPr sz="4000"/>
            </a:br>
            <a:r>
              <a:rPr lang="en-US" sz="4000" b="0" u="none" strike="noStrike" spc="-23">
                <a:solidFill>
                  <a:schemeClr val="dk1"/>
                </a:solidFill>
                <a:effectLst/>
                <a:uFillTx/>
                <a:latin typeface="Arial"/>
              </a:rPr>
              <a:t>to go after new ideas, </a:t>
            </a:r>
            <a:br>
              <a:rPr sz="4000"/>
            </a:br>
            <a:r>
              <a:rPr lang="en-US" sz="4000" b="0" u="none" strike="noStrike" spc="-23">
                <a:solidFill>
                  <a:schemeClr val="dk1"/>
                </a:solidFill>
                <a:effectLst/>
                <a:uFillTx/>
                <a:latin typeface="Arial"/>
              </a:rPr>
              <a:t>new experiences, and </a:t>
            </a:r>
            <a:br>
              <a:rPr sz="4000"/>
            </a:br>
            <a:r>
              <a:rPr lang="en-US" sz="4000" b="0" u="none" strike="noStrike" spc="-23">
                <a:solidFill>
                  <a:schemeClr val="dk1"/>
                </a:solidFill>
                <a:effectLst/>
                <a:uFillTx/>
                <a:latin typeface="Arial"/>
              </a:rPr>
              <a:t>new adventures.”</a:t>
            </a:r>
            <a:endParaRPr lang="en-US" sz="4000" b="0" u="none" strike="noStrike">
              <a:solidFill>
                <a:schemeClr val="dk1"/>
              </a:solidFill>
              <a:effectLst/>
              <a:uFillTx/>
              <a:latin typeface="Arial"/>
            </a:endParaRPr>
          </a:p>
        </p:txBody>
      </p:sp>
      <p:sp>
        <p:nvSpPr>
          <p:cNvPr id="360" name="PlaceHolder 2"/>
          <p:cNvSpPr>
            <a:spLocks noGrp="1"/>
          </p:cNvSpPr>
          <p:nvPr>
            <p:ph type="sldNum" idx="66"/>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1380902A-1CCD-4FCB-B669-ACF55202D0BC}"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oranje - tekstslide">
    <p:bg>
      <p:bgPr>
        <a:solidFill>
          <a:schemeClr val="dk2"/>
        </a:solidFill>
        <a:effectLst/>
      </p:bgPr>
    </p:bg>
    <p:spTree>
      <p:nvGrpSpPr>
        <p:cNvPr id="1" name=""/>
        <p:cNvGrpSpPr/>
        <p:nvPr/>
      </p:nvGrpSpPr>
      <p:grpSpPr>
        <a:xfrm>
          <a:off x="0" y="0"/>
          <a:ext cx="0" cy="0"/>
          <a:chOff x="0" y="0"/>
          <a:chExt cx="0" cy="0"/>
        </a:xfrm>
      </p:grpSpPr>
      <p:sp>
        <p:nvSpPr>
          <p:cNvPr id="361" name="PlaceHolder 1"/>
          <p:cNvSpPr>
            <a:spLocks noGrp="1"/>
          </p:cNvSpPr>
          <p:nvPr>
            <p:ph type="title"/>
          </p:nvPr>
        </p:nvSpPr>
        <p:spPr>
          <a:xfrm>
            <a:off x="965880" y="660240"/>
            <a:ext cx="668556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362" name="PlaceHolder 2"/>
          <p:cNvSpPr>
            <a:spLocks noGrp="1"/>
          </p:cNvSpPr>
          <p:nvPr>
            <p:ph type="body"/>
          </p:nvPr>
        </p:nvSpPr>
        <p:spPr>
          <a:xfrm>
            <a:off x="968400" y="1405800"/>
            <a:ext cx="668304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Cum sociis natoque penatibus et magnis dis parturient montes, nascetur ridiculus mus.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FFFFFF"/>
                </a:solidFill>
                <a:effectLst/>
                <a:uFillTx/>
                <a:latin typeface="Arial"/>
              </a:rPr>
              <a:t>Aenean lacinia bibendum nulla sed consectetur. Cras mattis consectetur purus sit amet fermentum. Morbi leo risus, porta ac consectetur ac, vestibulum at eros. Maecenas sed diam eget risus varius blandit sit amet non magna.</a:t>
            </a:r>
            <a:endParaRPr lang="en-US" sz="1090" b="0" u="none" strike="noStrike">
              <a:solidFill>
                <a:schemeClr val="dk1"/>
              </a:solidFill>
              <a:effectLst/>
              <a:uFillTx/>
              <a:latin typeface="Arial"/>
            </a:endParaRPr>
          </a:p>
          <a:p>
            <a:pPr indent="0">
              <a:lnSpc>
                <a:spcPct val="100000"/>
              </a:lnSpc>
              <a:buNone/>
              <a:tabLst>
                <a:tab pos="0" algn="l"/>
              </a:tabLst>
            </a:pPr>
            <a:endParaRPr lang="en-US" sz="3300" b="0" u="none" strike="noStrike">
              <a:solidFill>
                <a:schemeClr val="dk1"/>
              </a:solidFill>
              <a:effectLst/>
              <a:uFillTx/>
              <a:latin typeface="Arial"/>
            </a:endParaRPr>
          </a:p>
          <a:p>
            <a:pPr marL="82440" lvl="2" indent="-824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p:txBody>
      </p:sp>
      <p:sp>
        <p:nvSpPr>
          <p:cNvPr id="363" name="PlaceHolder 3"/>
          <p:cNvSpPr>
            <a:spLocks noGrp="1"/>
          </p:cNvSpPr>
          <p:nvPr>
            <p:ph type="sldNum" idx="67"/>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62DF6F1E-C9E1-42D9-8E62-BBB023494EFB}"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paars - tekstslide">
    <p:bg>
      <p:bgPr>
        <a:solidFill>
          <a:srgbClr val="9E6697"/>
        </a:solidFill>
        <a:effectLst/>
      </p:bgPr>
    </p:bg>
    <p:spTree>
      <p:nvGrpSpPr>
        <p:cNvPr id="1" name=""/>
        <p:cNvGrpSpPr/>
        <p:nvPr/>
      </p:nvGrpSpPr>
      <p:grpSpPr>
        <a:xfrm>
          <a:off x="0" y="0"/>
          <a:ext cx="0" cy="0"/>
          <a:chOff x="0" y="0"/>
          <a:chExt cx="0" cy="0"/>
        </a:xfrm>
      </p:grpSpPr>
      <p:sp>
        <p:nvSpPr>
          <p:cNvPr id="364" name="PlaceHolder 1"/>
          <p:cNvSpPr>
            <a:spLocks noGrp="1"/>
          </p:cNvSpPr>
          <p:nvPr>
            <p:ph type="title"/>
          </p:nvPr>
        </p:nvSpPr>
        <p:spPr>
          <a:xfrm>
            <a:off x="965880" y="660240"/>
            <a:ext cx="668556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365" name="PlaceHolder 2"/>
          <p:cNvSpPr>
            <a:spLocks noGrp="1"/>
          </p:cNvSpPr>
          <p:nvPr>
            <p:ph type="body"/>
          </p:nvPr>
        </p:nvSpPr>
        <p:spPr>
          <a:xfrm>
            <a:off x="968400" y="1405800"/>
            <a:ext cx="668304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Cum sociis natoque penatibus et magnis dis parturient montes, nascetur ridiculus mus.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FFFFFF"/>
                </a:solidFill>
                <a:effectLst/>
                <a:uFillTx/>
                <a:latin typeface="Arial"/>
              </a:rPr>
              <a:t>Aenean lacinia bibendum nulla sed consectetur. Cras mattis consectetur purus sit amet fermentum. Morbi leo risus, porta ac consectetur ac, vestibulum at eros. Maecenas sed diam eget risus varius blandit sit amet non magna.</a:t>
            </a:r>
            <a:endParaRPr lang="en-US" sz="1090" b="0" u="none" strike="noStrike">
              <a:solidFill>
                <a:schemeClr val="dk1"/>
              </a:solidFill>
              <a:effectLst/>
              <a:uFillTx/>
              <a:latin typeface="Arial"/>
            </a:endParaRPr>
          </a:p>
          <a:p>
            <a:pPr indent="0">
              <a:lnSpc>
                <a:spcPct val="100000"/>
              </a:lnSpc>
              <a:buNone/>
              <a:tabLst>
                <a:tab pos="0" algn="l"/>
              </a:tabLst>
            </a:pPr>
            <a:endParaRPr lang="en-US" sz="3300" b="0" u="none" strike="noStrike">
              <a:solidFill>
                <a:schemeClr val="dk1"/>
              </a:solidFill>
              <a:effectLst/>
              <a:uFillTx/>
              <a:latin typeface="Arial"/>
            </a:endParaRPr>
          </a:p>
          <a:p>
            <a:pPr marL="82440" lvl="2" indent="-824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p:txBody>
      </p:sp>
      <p:sp>
        <p:nvSpPr>
          <p:cNvPr id="366" name="PlaceHolder 3"/>
          <p:cNvSpPr>
            <a:spLocks noGrp="1"/>
          </p:cNvSpPr>
          <p:nvPr>
            <p:ph type="sldNum" idx="68"/>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8B460B9A-7C1D-4D5A-B1A1-2A6BA5C2181C}"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uw - tekstslide">
    <p:bg>
      <p:bgPr>
        <a:solidFill>
          <a:srgbClr val="578494"/>
        </a:solidFill>
        <a:effectLst/>
      </p:bgPr>
    </p:bg>
    <p:spTree>
      <p:nvGrpSpPr>
        <p:cNvPr id="1" name=""/>
        <p:cNvGrpSpPr/>
        <p:nvPr/>
      </p:nvGrpSpPr>
      <p:grpSpPr>
        <a:xfrm>
          <a:off x="0" y="0"/>
          <a:ext cx="0" cy="0"/>
          <a:chOff x="0" y="0"/>
          <a:chExt cx="0" cy="0"/>
        </a:xfrm>
      </p:grpSpPr>
      <p:sp>
        <p:nvSpPr>
          <p:cNvPr id="367" name="PlaceHolder 1"/>
          <p:cNvSpPr>
            <a:spLocks noGrp="1"/>
          </p:cNvSpPr>
          <p:nvPr>
            <p:ph type="title"/>
          </p:nvPr>
        </p:nvSpPr>
        <p:spPr>
          <a:xfrm>
            <a:off x="965880" y="660240"/>
            <a:ext cx="668556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368" name="PlaceHolder 2"/>
          <p:cNvSpPr>
            <a:spLocks noGrp="1"/>
          </p:cNvSpPr>
          <p:nvPr>
            <p:ph type="body"/>
          </p:nvPr>
        </p:nvSpPr>
        <p:spPr>
          <a:xfrm>
            <a:off x="968400" y="1405800"/>
            <a:ext cx="668304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Cum sociis natoque penatibus et magnis dis parturient montes, nascetur ridiculus mus.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FFFFFF"/>
                </a:solidFill>
                <a:effectLst/>
                <a:uFillTx/>
                <a:latin typeface="Arial"/>
              </a:rPr>
              <a:t>Aenean lacinia bibendum nulla sed consectetur. Cras mattis consectetur purus sit amet fermentum. Morbi leo risus, porta ac consectetur ac, vestibulum at eros. Maecenas sed diam eget risus varius blandit sit amet non magna.</a:t>
            </a:r>
            <a:endParaRPr lang="en-US" sz="1090" b="0" u="none" strike="noStrike">
              <a:solidFill>
                <a:schemeClr val="dk1"/>
              </a:solidFill>
              <a:effectLst/>
              <a:uFillTx/>
              <a:latin typeface="Arial"/>
            </a:endParaRPr>
          </a:p>
          <a:p>
            <a:pPr indent="0">
              <a:lnSpc>
                <a:spcPct val="100000"/>
              </a:lnSpc>
              <a:buNone/>
              <a:tabLst>
                <a:tab pos="0" algn="l"/>
              </a:tabLst>
            </a:pPr>
            <a:endParaRPr lang="en-US" sz="3300" b="0" u="none" strike="noStrike">
              <a:solidFill>
                <a:schemeClr val="dk1"/>
              </a:solidFill>
              <a:effectLst/>
              <a:uFillTx/>
              <a:latin typeface="Arial"/>
            </a:endParaRPr>
          </a:p>
          <a:p>
            <a:pPr marL="82440" lvl="2" indent="-824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p:txBody>
      </p:sp>
      <p:sp>
        <p:nvSpPr>
          <p:cNvPr id="369" name="PlaceHolder 3"/>
          <p:cNvSpPr>
            <a:spLocks noGrp="1"/>
          </p:cNvSpPr>
          <p:nvPr>
            <p:ph type="sldNum" idx="69"/>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69FDB4C3-DCA0-48FB-95B1-CC5A2503D56E}"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groen - tekstslide">
    <p:bg>
      <p:bgPr>
        <a:solidFill>
          <a:schemeClr val="accent6"/>
        </a:solidFill>
        <a:effectLst/>
      </p:bgPr>
    </p:bg>
    <p:spTree>
      <p:nvGrpSpPr>
        <p:cNvPr id="1" name=""/>
        <p:cNvGrpSpPr/>
        <p:nvPr/>
      </p:nvGrpSpPr>
      <p:grpSpPr>
        <a:xfrm>
          <a:off x="0" y="0"/>
          <a:ext cx="0" cy="0"/>
          <a:chOff x="0" y="0"/>
          <a:chExt cx="0" cy="0"/>
        </a:xfrm>
      </p:grpSpPr>
      <p:sp>
        <p:nvSpPr>
          <p:cNvPr id="370" name="PlaceHolder 1"/>
          <p:cNvSpPr>
            <a:spLocks noGrp="1"/>
          </p:cNvSpPr>
          <p:nvPr>
            <p:ph type="title"/>
          </p:nvPr>
        </p:nvSpPr>
        <p:spPr>
          <a:xfrm>
            <a:off x="965880" y="660240"/>
            <a:ext cx="668556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371" name="PlaceHolder 2"/>
          <p:cNvSpPr>
            <a:spLocks noGrp="1"/>
          </p:cNvSpPr>
          <p:nvPr>
            <p:ph type="body"/>
          </p:nvPr>
        </p:nvSpPr>
        <p:spPr>
          <a:xfrm>
            <a:off x="968400" y="1405800"/>
            <a:ext cx="668304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Cum sociis natoque penatibus et magnis dis parturient montes, nascetur ridiculus mus.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FFFFFF"/>
                </a:solidFill>
                <a:effectLst/>
                <a:uFillTx/>
                <a:latin typeface="Arial"/>
              </a:rPr>
              <a:t>Aenean lacinia bibendum nulla sed consectetur. Cras mattis consectetur purus sit amet fermentum. Morbi leo risus, porta ac consectetur ac, vestibulum at eros. Maecenas sed diam eget risus varius blandit sit amet non magna.</a:t>
            </a:r>
            <a:endParaRPr lang="en-US" sz="1090" b="0" u="none" strike="noStrike">
              <a:solidFill>
                <a:schemeClr val="dk1"/>
              </a:solidFill>
              <a:effectLst/>
              <a:uFillTx/>
              <a:latin typeface="Arial"/>
            </a:endParaRPr>
          </a:p>
          <a:p>
            <a:pPr indent="0">
              <a:lnSpc>
                <a:spcPct val="100000"/>
              </a:lnSpc>
              <a:buNone/>
              <a:tabLst>
                <a:tab pos="0" algn="l"/>
              </a:tabLst>
            </a:pPr>
            <a:endParaRPr lang="en-US" sz="3300" b="0" u="none" strike="noStrike">
              <a:solidFill>
                <a:schemeClr val="dk1"/>
              </a:solidFill>
              <a:effectLst/>
              <a:uFillTx/>
              <a:latin typeface="Arial"/>
            </a:endParaRPr>
          </a:p>
          <a:p>
            <a:pPr marL="82440" lvl="2" indent="-824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p:txBody>
      </p:sp>
      <p:sp>
        <p:nvSpPr>
          <p:cNvPr id="372" name="PlaceHolder 3"/>
          <p:cNvSpPr>
            <a:spLocks noGrp="1"/>
          </p:cNvSpPr>
          <p:nvPr>
            <p:ph type="sldNum" idx="70"/>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2A14D50C-4F9A-4C2A-A101-3B6D0328CAAC}"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geel - tekstslide">
    <p:bg>
      <p:bgPr>
        <a:solidFill>
          <a:schemeClr val="accent1"/>
        </a:solidFill>
        <a:effectLst/>
      </p:bgPr>
    </p:bg>
    <p:spTree>
      <p:nvGrpSpPr>
        <p:cNvPr id="1" name=""/>
        <p:cNvGrpSpPr/>
        <p:nvPr/>
      </p:nvGrpSpPr>
      <p:grpSpPr>
        <a:xfrm>
          <a:off x="0" y="0"/>
          <a:ext cx="0" cy="0"/>
          <a:chOff x="0" y="0"/>
          <a:chExt cx="0" cy="0"/>
        </a:xfrm>
      </p:grpSpPr>
      <p:sp>
        <p:nvSpPr>
          <p:cNvPr id="373" name="PlaceHolder 1"/>
          <p:cNvSpPr>
            <a:spLocks noGrp="1"/>
          </p:cNvSpPr>
          <p:nvPr>
            <p:ph type="title"/>
          </p:nvPr>
        </p:nvSpPr>
        <p:spPr>
          <a:xfrm>
            <a:off x="965880" y="660240"/>
            <a:ext cx="668556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374" name="PlaceHolder 2"/>
          <p:cNvSpPr>
            <a:spLocks noGrp="1"/>
          </p:cNvSpPr>
          <p:nvPr>
            <p:ph type="body"/>
          </p:nvPr>
        </p:nvSpPr>
        <p:spPr>
          <a:xfrm>
            <a:off x="968400" y="1405800"/>
            <a:ext cx="668304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Cum sociis natoque penatibus et magnis dis parturient montes, nascetur ridiculus mus.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 amet fermentum. Morbi leo risus, porta ac consectetur ac, vestibulum at eros. Maecenas sed diam eget risus varius blandit sit amet non magna.</a:t>
            </a:r>
            <a:endParaRPr lang="en-US" sz="1090" b="0" u="none" strike="noStrike">
              <a:solidFill>
                <a:schemeClr val="dk1"/>
              </a:solidFill>
              <a:effectLst/>
              <a:uFillTx/>
              <a:latin typeface="Arial"/>
            </a:endParaRPr>
          </a:p>
          <a:p>
            <a:pPr indent="0">
              <a:lnSpc>
                <a:spcPct val="100000"/>
              </a:lnSpc>
              <a:buNone/>
              <a:tabLst>
                <a:tab pos="0" algn="l"/>
              </a:tabLst>
            </a:pPr>
            <a:endParaRPr lang="en-US" sz="330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375" name="PlaceHolder 3"/>
          <p:cNvSpPr>
            <a:spLocks noGrp="1"/>
          </p:cNvSpPr>
          <p:nvPr>
            <p:ph type="sldNum" idx="71"/>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45B86527-479A-49D6-91D2-C59E2EFA7D75}"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roze - tekstslide">
    <p:bg>
      <p:bgPr>
        <a:solidFill>
          <a:schemeClr val="accent5"/>
        </a:solidFill>
        <a:effectLst/>
      </p:bgPr>
    </p:bg>
    <p:spTree>
      <p:nvGrpSpPr>
        <p:cNvPr id="1" name=""/>
        <p:cNvGrpSpPr/>
        <p:nvPr/>
      </p:nvGrpSpPr>
      <p:grpSpPr>
        <a:xfrm>
          <a:off x="0" y="0"/>
          <a:ext cx="0" cy="0"/>
          <a:chOff x="0" y="0"/>
          <a:chExt cx="0" cy="0"/>
        </a:xfrm>
      </p:grpSpPr>
      <p:sp>
        <p:nvSpPr>
          <p:cNvPr id="376" name="PlaceHolder 1"/>
          <p:cNvSpPr>
            <a:spLocks noGrp="1"/>
          </p:cNvSpPr>
          <p:nvPr>
            <p:ph type="title"/>
          </p:nvPr>
        </p:nvSpPr>
        <p:spPr>
          <a:xfrm>
            <a:off x="965880" y="660240"/>
            <a:ext cx="668556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377" name="PlaceHolder 2"/>
          <p:cNvSpPr>
            <a:spLocks noGrp="1"/>
          </p:cNvSpPr>
          <p:nvPr>
            <p:ph type="body"/>
          </p:nvPr>
        </p:nvSpPr>
        <p:spPr>
          <a:xfrm>
            <a:off x="968400" y="1405800"/>
            <a:ext cx="668304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Cum sociis natoque penatibus et magnis dis parturient montes, nascetur ridiculus mus.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 amet fermentum. Morbi leo risus, porta ac consectetur ac, vestibulum at eros. Maecenas sed diam eget risus varius blandit sit amet non magna.</a:t>
            </a:r>
            <a:endParaRPr lang="en-US" sz="1090" b="0" u="none" strike="noStrike">
              <a:solidFill>
                <a:schemeClr val="dk1"/>
              </a:solidFill>
              <a:effectLst/>
              <a:uFillTx/>
              <a:latin typeface="Arial"/>
            </a:endParaRPr>
          </a:p>
          <a:p>
            <a:pPr indent="0">
              <a:lnSpc>
                <a:spcPct val="100000"/>
              </a:lnSpc>
              <a:buNone/>
              <a:tabLst>
                <a:tab pos="0" algn="l"/>
              </a:tabLst>
            </a:pPr>
            <a:endParaRPr lang="en-US" sz="330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378" name="PlaceHolder 3"/>
          <p:cNvSpPr>
            <a:spLocks noGrp="1"/>
          </p:cNvSpPr>
          <p:nvPr>
            <p:ph type="sldNum" idx="72"/>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0CA1E244-4EA7-4E88-B758-EC281667EE86}"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eige - tekstslide">
    <p:bg>
      <p:bgPr>
        <a:solidFill>
          <a:schemeClr val="accent4"/>
        </a:solidFill>
        <a:effectLst/>
      </p:bgPr>
    </p:bg>
    <p:spTree>
      <p:nvGrpSpPr>
        <p:cNvPr id="1" name=""/>
        <p:cNvGrpSpPr/>
        <p:nvPr/>
      </p:nvGrpSpPr>
      <p:grpSpPr>
        <a:xfrm>
          <a:off x="0" y="0"/>
          <a:ext cx="0" cy="0"/>
          <a:chOff x="0" y="0"/>
          <a:chExt cx="0" cy="0"/>
        </a:xfrm>
      </p:grpSpPr>
      <p:sp>
        <p:nvSpPr>
          <p:cNvPr id="379" name="PlaceHolder 1"/>
          <p:cNvSpPr>
            <a:spLocks noGrp="1"/>
          </p:cNvSpPr>
          <p:nvPr>
            <p:ph type="title"/>
          </p:nvPr>
        </p:nvSpPr>
        <p:spPr>
          <a:xfrm>
            <a:off x="965880" y="660240"/>
            <a:ext cx="668556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380" name="PlaceHolder 2"/>
          <p:cNvSpPr>
            <a:spLocks noGrp="1"/>
          </p:cNvSpPr>
          <p:nvPr>
            <p:ph type="body"/>
          </p:nvPr>
        </p:nvSpPr>
        <p:spPr>
          <a:xfrm>
            <a:off x="968400" y="1405800"/>
            <a:ext cx="668304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Cum sociis natoque penatibus et magnis dis parturient montes, nascetur ridiculus mus.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 amet fermentum. Morbi leo risus, porta ac consectetur ac, vestibulum at eros. Maecenas sed diam eget risus varius blandit sit amet non magna.</a:t>
            </a:r>
            <a:endParaRPr lang="en-US" sz="1090" b="0" u="none" strike="noStrike">
              <a:solidFill>
                <a:schemeClr val="dk1"/>
              </a:solidFill>
              <a:effectLst/>
              <a:uFillTx/>
              <a:latin typeface="Arial"/>
            </a:endParaRPr>
          </a:p>
          <a:p>
            <a:pPr indent="0">
              <a:lnSpc>
                <a:spcPct val="100000"/>
              </a:lnSpc>
              <a:buNone/>
              <a:tabLst>
                <a:tab pos="0" algn="l"/>
              </a:tabLst>
            </a:pPr>
            <a:endParaRPr lang="en-US" sz="330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381" name="PlaceHolder 3"/>
          <p:cNvSpPr>
            <a:spLocks noGrp="1"/>
          </p:cNvSpPr>
          <p:nvPr>
            <p:ph type="sldNum" idx="73"/>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9A61E603-12FE-4421-9579-816FFC698CD1}"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lichtblauw - tekstslide">
    <p:bg>
      <p:bgPr>
        <a:solidFill>
          <a:schemeClr val="accent3"/>
        </a:solidFill>
        <a:effectLst/>
      </p:bgPr>
    </p:bg>
    <p:spTree>
      <p:nvGrpSpPr>
        <p:cNvPr id="1" name=""/>
        <p:cNvGrpSpPr/>
        <p:nvPr/>
      </p:nvGrpSpPr>
      <p:grpSpPr>
        <a:xfrm>
          <a:off x="0" y="0"/>
          <a:ext cx="0" cy="0"/>
          <a:chOff x="0" y="0"/>
          <a:chExt cx="0" cy="0"/>
        </a:xfrm>
      </p:grpSpPr>
      <p:sp>
        <p:nvSpPr>
          <p:cNvPr id="382" name="PlaceHolder 1"/>
          <p:cNvSpPr>
            <a:spLocks noGrp="1"/>
          </p:cNvSpPr>
          <p:nvPr>
            <p:ph type="title"/>
          </p:nvPr>
        </p:nvSpPr>
        <p:spPr>
          <a:xfrm>
            <a:off x="965880" y="660240"/>
            <a:ext cx="668556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383" name="PlaceHolder 2"/>
          <p:cNvSpPr>
            <a:spLocks noGrp="1"/>
          </p:cNvSpPr>
          <p:nvPr>
            <p:ph type="body"/>
          </p:nvPr>
        </p:nvSpPr>
        <p:spPr>
          <a:xfrm>
            <a:off x="968400" y="1405800"/>
            <a:ext cx="668304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Cum sociis natoque penatibus et magnis dis parturient montes, nascetur ridiculus mus.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 amet fermentum. Morbi leo risus, porta ac consectetur ac, vestibulum at eros. Maecenas sed diam eget risus varius blandit sit amet non magna.</a:t>
            </a:r>
            <a:endParaRPr lang="en-US" sz="1090" b="0" u="none" strike="noStrike">
              <a:solidFill>
                <a:schemeClr val="dk1"/>
              </a:solidFill>
              <a:effectLst/>
              <a:uFillTx/>
              <a:latin typeface="Arial"/>
            </a:endParaRPr>
          </a:p>
          <a:p>
            <a:pPr indent="0">
              <a:lnSpc>
                <a:spcPct val="100000"/>
              </a:lnSpc>
              <a:buNone/>
              <a:tabLst>
                <a:tab pos="0" algn="l"/>
              </a:tabLst>
            </a:pPr>
            <a:endParaRPr lang="en-US" sz="330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384" name="PlaceHolder 3"/>
          <p:cNvSpPr>
            <a:spLocks noGrp="1"/>
          </p:cNvSpPr>
          <p:nvPr>
            <p:ph type="sldNum" idx="74"/>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1AD7AE3C-2F3E-495C-902F-7589B97A1F44}"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lichtgroen - tekstslide">
    <p:bg>
      <p:bgPr>
        <a:solidFill>
          <a:schemeClr val="accent2"/>
        </a:solidFill>
        <a:effectLst/>
      </p:bgPr>
    </p:bg>
    <p:spTree>
      <p:nvGrpSpPr>
        <p:cNvPr id="1" name=""/>
        <p:cNvGrpSpPr/>
        <p:nvPr/>
      </p:nvGrpSpPr>
      <p:grpSpPr>
        <a:xfrm>
          <a:off x="0" y="0"/>
          <a:ext cx="0" cy="0"/>
          <a:chOff x="0" y="0"/>
          <a:chExt cx="0" cy="0"/>
        </a:xfrm>
      </p:grpSpPr>
      <p:sp>
        <p:nvSpPr>
          <p:cNvPr id="385" name="PlaceHolder 1"/>
          <p:cNvSpPr>
            <a:spLocks noGrp="1"/>
          </p:cNvSpPr>
          <p:nvPr>
            <p:ph type="title"/>
          </p:nvPr>
        </p:nvSpPr>
        <p:spPr>
          <a:xfrm>
            <a:off x="965880" y="660240"/>
            <a:ext cx="668556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386" name="PlaceHolder 2"/>
          <p:cNvSpPr>
            <a:spLocks noGrp="1"/>
          </p:cNvSpPr>
          <p:nvPr>
            <p:ph type="body"/>
          </p:nvPr>
        </p:nvSpPr>
        <p:spPr>
          <a:xfrm>
            <a:off x="968400" y="1405800"/>
            <a:ext cx="668304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Cum sociis natoque penatibus et magnis dis parturient montes, nascetur ridiculus mus.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 amet fermentum. Morbi leo risus, porta ac consectetur ac, vestibulum at eros. Maecenas sed diam eget risus varius blandit sit amet non magna.</a:t>
            </a:r>
            <a:endParaRPr lang="en-US" sz="1090" b="0" u="none" strike="noStrike">
              <a:solidFill>
                <a:schemeClr val="dk1"/>
              </a:solidFill>
              <a:effectLst/>
              <a:uFillTx/>
              <a:latin typeface="Arial"/>
            </a:endParaRPr>
          </a:p>
          <a:p>
            <a:pPr indent="0">
              <a:lnSpc>
                <a:spcPct val="100000"/>
              </a:lnSpc>
              <a:buNone/>
              <a:tabLst>
                <a:tab pos="0" algn="l"/>
              </a:tabLst>
            </a:pPr>
            <a:endParaRPr lang="en-US" sz="330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387" name="PlaceHolder 3"/>
          <p:cNvSpPr>
            <a:spLocks noGrp="1"/>
          </p:cNvSpPr>
          <p:nvPr>
            <p:ph type="sldNum" idx="75"/>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8A1CC353-A4F7-4FF7-B56C-86F0FEADBC6D}"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Default 1">
    <p:bg>
      <p:bgPr>
        <a:solidFill>
          <a:srgbClr val="444444"/>
        </a:solidFill>
        <a:effectLst/>
      </p:bgPr>
    </p:bg>
    <p:spTree>
      <p:nvGrpSpPr>
        <p:cNvPr id="1" name=""/>
        <p:cNvGrpSpPr/>
        <p:nvPr/>
      </p:nvGrpSpPr>
      <p:grpSpPr>
        <a:xfrm>
          <a:off x="0" y="0"/>
          <a:ext cx="0" cy="0"/>
          <a:chOff x="0" y="0"/>
          <a:chExt cx="0" cy="0"/>
        </a:xfrm>
      </p:grpSpPr>
      <p:sp>
        <p:nvSpPr>
          <p:cNvPr id="53" name="Rechthoek 6"/>
          <p:cNvSpPr/>
          <p:nvPr/>
        </p:nvSpPr>
        <p:spPr>
          <a:xfrm>
            <a:off x="755640" y="0"/>
            <a:ext cx="7776720" cy="304560"/>
          </a:xfrm>
          <a:prstGeom prst="rect">
            <a:avLst/>
          </a:prstGeom>
          <a:solidFill>
            <a:schemeClr val="bg1"/>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endParaRPr lang="nl-NL" sz="2400" b="0" u="none" strike="noStrike" baseline="-25000">
              <a:solidFill>
                <a:schemeClr val="lt1"/>
              </a:solidFill>
              <a:effectLst/>
              <a:uFillTx/>
              <a:latin typeface="Calibri"/>
              <a:ea typeface="ＭＳ Ｐゴシック"/>
            </a:endParaRPr>
          </a:p>
        </p:txBody>
      </p:sp>
      <p:pic>
        <p:nvPicPr>
          <p:cNvPr id="54" name="Afbeelding 1"/>
          <p:cNvPicPr/>
          <p:nvPr/>
        </p:nvPicPr>
        <p:blipFill>
          <a:blip r:embed="rId2"/>
          <a:stretch/>
        </p:blipFill>
        <p:spPr>
          <a:xfrm>
            <a:off x="5394240" y="4840200"/>
            <a:ext cx="3117600" cy="175680"/>
          </a:xfrm>
          <a:prstGeom prst="rect">
            <a:avLst/>
          </a:prstGeom>
          <a:noFill/>
          <a:ln w="0">
            <a:noFill/>
          </a:ln>
        </p:spPr>
      </p:pic>
      <p:sp>
        <p:nvSpPr>
          <p:cNvPr id="55" name="PlaceHolder 1"/>
          <p:cNvSpPr>
            <a:spLocks noGrp="1"/>
          </p:cNvSpPr>
          <p:nvPr>
            <p:ph type="body"/>
          </p:nvPr>
        </p:nvSpPr>
        <p:spPr>
          <a:xfrm>
            <a:off x="745560" y="1544400"/>
            <a:ext cx="7858440" cy="3079080"/>
          </a:xfrm>
          <a:prstGeom prst="rect">
            <a:avLst/>
          </a:prstGeom>
          <a:noFill/>
          <a:ln w="0">
            <a:noFill/>
          </a:ln>
        </p:spPr>
        <p:txBody>
          <a:bodyPr lIns="90000" tIns="45000" rIns="90000" bIns="45000" anchor="t">
            <a:normAutofit/>
          </a:bodyPr>
          <a:lstStyle/>
          <a:p>
            <a:pPr marL="343080" indent="-343080" defTabSz="457200">
              <a:lnSpc>
                <a:spcPct val="100000"/>
              </a:lnSpc>
              <a:spcBef>
                <a:spcPts val="360"/>
              </a:spcBef>
              <a:buClr>
                <a:srgbClr val="FFFFFF"/>
              </a:buClr>
              <a:buFont typeface="Arial"/>
              <a:buChar char="•"/>
            </a:pPr>
            <a:r>
              <a:rPr lang="nl-NL" sz="1800" b="0" u="none" strike="noStrike">
                <a:solidFill>
                  <a:schemeClr val="lt1"/>
                </a:solidFill>
                <a:effectLst/>
                <a:uFillTx/>
                <a:latin typeface="Arial"/>
                <a:ea typeface="ＭＳ Ｐゴシック"/>
              </a:rPr>
              <a:t>Klik om de tekststijl van het model te bewerken</a:t>
            </a:r>
            <a:endParaRPr lang="en-US" sz="1800" b="0" u="none" strike="noStrike">
              <a:solidFill>
                <a:schemeClr val="lt1"/>
              </a:solidFill>
              <a:effectLst/>
              <a:uFillTx/>
              <a:latin typeface="Arial"/>
            </a:endParaRPr>
          </a:p>
          <a:p>
            <a:pPr marL="743040" lvl="1" indent="-285840" defTabSz="457200">
              <a:lnSpc>
                <a:spcPct val="100000"/>
              </a:lnSpc>
              <a:spcBef>
                <a:spcPts val="360"/>
              </a:spcBef>
              <a:buClr>
                <a:srgbClr val="FFFFFF"/>
              </a:buClr>
              <a:buFont typeface="Arial"/>
              <a:buChar char="–"/>
            </a:pPr>
            <a:r>
              <a:rPr lang="nl-NL" sz="1800" b="0" u="none" strike="noStrike">
                <a:solidFill>
                  <a:schemeClr val="lt1"/>
                </a:solidFill>
                <a:effectLst/>
                <a:uFillTx/>
                <a:latin typeface="Arial"/>
                <a:ea typeface="ＭＳ Ｐゴシック"/>
              </a:rPr>
              <a:t>Tweede niveau</a:t>
            </a:r>
            <a:endParaRPr lang="en-US" sz="1800" b="0" u="none" strike="noStrike">
              <a:solidFill>
                <a:schemeClr val="lt1"/>
              </a:solidFill>
              <a:effectLst/>
              <a:uFillTx/>
              <a:latin typeface="Arial"/>
            </a:endParaRPr>
          </a:p>
          <a:p>
            <a:pPr marL="1143000" lvl="2" indent="-228600" defTabSz="457200">
              <a:lnSpc>
                <a:spcPct val="100000"/>
              </a:lnSpc>
              <a:spcBef>
                <a:spcPts val="360"/>
              </a:spcBef>
              <a:buClr>
                <a:srgbClr val="FFFFFF"/>
              </a:buClr>
              <a:buFont typeface="Arial"/>
              <a:buChar char="•"/>
            </a:pPr>
            <a:r>
              <a:rPr lang="nl-NL" sz="1800" b="0" u="none" strike="noStrike">
                <a:solidFill>
                  <a:schemeClr val="lt1"/>
                </a:solidFill>
                <a:effectLst/>
                <a:uFillTx/>
                <a:latin typeface="Arial"/>
                <a:ea typeface="ＭＳ Ｐゴシック"/>
              </a:rPr>
              <a:t>Derde niveau</a:t>
            </a:r>
            <a:endParaRPr lang="en-US" sz="1800" b="0" u="none" strike="noStrike">
              <a:solidFill>
                <a:schemeClr val="lt1"/>
              </a:solidFill>
              <a:effectLst/>
              <a:uFillTx/>
              <a:latin typeface="Arial"/>
            </a:endParaRPr>
          </a:p>
          <a:p>
            <a:pPr marL="1600200" lvl="3" indent="-228600" defTabSz="457200">
              <a:lnSpc>
                <a:spcPct val="100000"/>
              </a:lnSpc>
              <a:spcBef>
                <a:spcPts val="360"/>
              </a:spcBef>
              <a:buClr>
                <a:srgbClr val="FFFFFF"/>
              </a:buClr>
              <a:buFont typeface="Arial"/>
              <a:buChar char="–"/>
            </a:pPr>
            <a:r>
              <a:rPr lang="nl-NL" sz="1800" b="0" u="none" strike="noStrike">
                <a:solidFill>
                  <a:schemeClr val="lt1"/>
                </a:solidFill>
                <a:effectLst/>
                <a:uFillTx/>
                <a:latin typeface="Arial"/>
                <a:ea typeface="ＭＳ Ｐゴシック"/>
              </a:rPr>
              <a:t>Vierde niveau</a:t>
            </a:r>
            <a:endParaRPr lang="en-US" sz="1800" b="0" u="none" strike="noStrike">
              <a:solidFill>
                <a:schemeClr val="lt1"/>
              </a:solidFill>
              <a:effectLst/>
              <a:uFillTx/>
              <a:latin typeface="Arial"/>
            </a:endParaRPr>
          </a:p>
          <a:p>
            <a:pPr marL="2057400" lvl="4" indent="-228600" defTabSz="457200">
              <a:lnSpc>
                <a:spcPct val="100000"/>
              </a:lnSpc>
              <a:spcBef>
                <a:spcPts val="360"/>
              </a:spcBef>
              <a:buClr>
                <a:srgbClr val="FFFFFF"/>
              </a:buClr>
              <a:buFont typeface="Arial"/>
              <a:buChar char="»"/>
            </a:pPr>
            <a:r>
              <a:rPr lang="nl-NL" sz="1800" b="0" u="none" strike="noStrike">
                <a:solidFill>
                  <a:schemeClr val="lt1"/>
                </a:solidFill>
                <a:effectLst/>
                <a:uFillTx/>
                <a:latin typeface="Arial"/>
                <a:ea typeface="ＭＳ Ｐゴシック"/>
              </a:rPr>
              <a:t>Vijfde niveau</a:t>
            </a:r>
            <a:endParaRPr lang="en-US" sz="1800" b="0" u="none" strike="noStrike">
              <a:solidFill>
                <a:schemeClr val="lt1"/>
              </a:solidFill>
              <a:effectLst/>
              <a:uFillTx/>
              <a:latin typeface="Arial"/>
            </a:endParaRPr>
          </a:p>
        </p:txBody>
      </p:sp>
      <p:sp>
        <p:nvSpPr>
          <p:cNvPr id="56" name="PlaceHolder 2"/>
          <p:cNvSpPr>
            <a:spLocks noGrp="1"/>
          </p:cNvSpPr>
          <p:nvPr>
            <p:ph type="title"/>
          </p:nvPr>
        </p:nvSpPr>
        <p:spPr>
          <a:xfrm>
            <a:off x="745560" y="645480"/>
            <a:ext cx="7786440" cy="485640"/>
          </a:xfrm>
          <a:prstGeom prst="rect">
            <a:avLst/>
          </a:prstGeom>
          <a:noFill/>
          <a:ln w="0">
            <a:noFill/>
          </a:ln>
        </p:spPr>
        <p:txBody>
          <a:bodyPr lIns="90000" tIns="45000" rIns="90000" bIns="45000" anchor="b">
            <a:noAutofit/>
          </a:bodyPr>
          <a:lstStyle/>
          <a:p>
            <a:pPr indent="0" defTabSz="457200">
              <a:lnSpc>
                <a:spcPct val="100000"/>
              </a:lnSpc>
              <a:buNone/>
            </a:pPr>
            <a:r>
              <a:rPr lang="nl-NL" sz="3000" b="1" u="none" strike="noStrike">
                <a:solidFill>
                  <a:srgbClr val="EE7F00"/>
                </a:solidFill>
                <a:effectLst/>
                <a:uFillTx/>
                <a:latin typeface="Arial"/>
                <a:ea typeface="ＭＳ Ｐゴシック"/>
              </a:rPr>
              <a:t>Titelstijl van model bewerken</a:t>
            </a:r>
            <a:endParaRPr lang="en-US" sz="3000" b="0" u="none" strike="noStrike">
              <a:solidFill>
                <a:schemeClr val="dk1"/>
              </a:solidFill>
              <a:effectLst/>
              <a:uFillTx/>
              <a:latin typeface="Arial"/>
            </a:endParaRPr>
          </a:p>
        </p:txBody>
      </p:sp>
      <p:sp>
        <p:nvSpPr>
          <p:cNvPr id="57" name="PlaceHolder 3"/>
          <p:cNvSpPr>
            <a:spLocks noGrp="1"/>
          </p:cNvSpPr>
          <p:nvPr>
            <p:ph type="body"/>
          </p:nvPr>
        </p:nvSpPr>
        <p:spPr>
          <a:xfrm>
            <a:off x="746280" y="1136880"/>
            <a:ext cx="7786440" cy="269640"/>
          </a:xfrm>
          <a:prstGeom prst="rect">
            <a:avLst/>
          </a:prstGeom>
          <a:noFill/>
          <a:ln w="0">
            <a:noFill/>
          </a:ln>
        </p:spPr>
        <p:txBody>
          <a:bodyPr lIns="90000" tIns="45000" rIns="90000" bIns="45000" anchor="t">
            <a:noAutofit/>
          </a:bodyPr>
          <a:lstStyle/>
          <a:p>
            <a:pPr indent="0" defTabSz="457200">
              <a:lnSpc>
                <a:spcPct val="100000"/>
              </a:lnSpc>
              <a:spcBef>
                <a:spcPts val="360"/>
              </a:spcBef>
              <a:buNone/>
              <a:tabLst>
                <a:tab pos="0" algn="l"/>
              </a:tabLst>
            </a:pPr>
            <a:r>
              <a:rPr lang="nl-NL" sz="1800" b="1" u="none" strike="noStrike">
                <a:solidFill>
                  <a:schemeClr val="lt1"/>
                </a:solidFill>
                <a:effectLst/>
                <a:uFillTx/>
                <a:latin typeface="Arial"/>
                <a:ea typeface="ＭＳ Ｐゴシック"/>
              </a:rPr>
              <a:t>Klik om de tekststijl van het model te bewerken</a:t>
            </a:r>
            <a:endParaRPr lang="en-US" sz="1800" b="0" u="none" strike="noStrike">
              <a:solidFill>
                <a:schemeClr val="lt1"/>
              </a:solidFill>
              <a:effectLst/>
              <a:uFillTx/>
              <a:latin typeface="Arial"/>
            </a:endParaRPr>
          </a:p>
        </p:txBody>
      </p:sp>
      <p:sp>
        <p:nvSpPr>
          <p:cNvPr id="58" name="PlaceHolder 4"/>
          <p:cNvSpPr>
            <a:spLocks noGrp="1"/>
          </p:cNvSpPr>
          <p:nvPr>
            <p:ph type="sldNum" idx="19"/>
          </p:nvPr>
        </p:nvSpPr>
        <p:spPr>
          <a:xfrm>
            <a:off x="8604360" y="4767120"/>
            <a:ext cx="328320" cy="274320"/>
          </a:xfrm>
          <a:prstGeom prst="rect">
            <a:avLst/>
          </a:prstGeom>
          <a:noFill/>
          <a:ln w="0">
            <a:noFill/>
          </a:ln>
        </p:spPr>
        <p:txBody>
          <a:bodyPr lIns="0" tIns="0" rIns="0" bIns="0" numCol="1" spcCol="0" anchor="ctr">
            <a:noAutofit/>
          </a:bodyPr>
          <a:lstStyle>
            <a:lvl1pPr indent="0" algn="r">
              <a:lnSpc>
                <a:spcPct val="100000"/>
              </a:lnSpc>
              <a:buNone/>
              <a:defRPr lang="nl-NL" sz="1000" b="0" u="none" strike="noStrike" baseline="-25000">
                <a:solidFill>
                  <a:srgbClr val="898989"/>
                </a:solidFill>
                <a:effectLst/>
                <a:uFillTx/>
                <a:latin typeface="Arial"/>
                <a:ea typeface="ＭＳ Ｐゴシック"/>
              </a:defRPr>
            </a:lvl1pPr>
          </a:lstStyle>
          <a:p>
            <a:pPr indent="0" algn="r">
              <a:lnSpc>
                <a:spcPct val="100000"/>
              </a:lnSpc>
              <a:buNone/>
            </a:pPr>
            <a:fld id="{BBA7ECE6-E7C2-4EAD-AFA5-492932937EE6}" type="slidenum">
              <a:rPr lang="nl-NL" sz="1000" b="0" u="none" strike="noStrike" baseline="-25000">
                <a:solidFill>
                  <a:srgbClr val="898989"/>
                </a:solidFill>
                <a:effectLst/>
                <a:uFillTx/>
                <a:latin typeface="Arial"/>
                <a:ea typeface="ＭＳ Ｐゴシック"/>
              </a:rPr>
              <a:t>‹#›</a:t>
            </a:fld>
            <a:endParaRPr lang="en-US" sz="1000" b="0" u="none" strike="noStrike">
              <a:solidFill>
                <a:srgbClr val="FFFFFF"/>
              </a:solidFill>
              <a:effectLst/>
              <a:uFillTx/>
              <a:latin typeface="Times New Roman"/>
            </a:endParaRPr>
          </a:p>
        </p:txBody>
      </p:sp>
      <p:sp>
        <p:nvSpPr>
          <p:cNvPr id="59" name="PlaceHolder 5"/>
          <p:cNvSpPr>
            <a:spLocks noGrp="1"/>
          </p:cNvSpPr>
          <p:nvPr>
            <p:ph type="dt" idx="20"/>
          </p:nvPr>
        </p:nvSpPr>
        <p:spPr>
          <a:xfrm>
            <a:off x="755640" y="4767120"/>
            <a:ext cx="576000" cy="274320"/>
          </a:xfrm>
          <a:prstGeom prst="rect">
            <a:avLst/>
          </a:prstGeom>
          <a:noFill/>
          <a:ln w="0">
            <a:noFill/>
          </a:ln>
        </p:spPr>
        <p:txBody>
          <a:bodyPr lIns="0" tIns="0" rIns="0" bIns="0" numCol="1" spcCol="0" anchor="ctr">
            <a:noAutofit/>
          </a:bodyPr>
          <a:lstStyle>
            <a:lvl1pPr indent="0">
              <a:lnSpc>
                <a:spcPct val="100000"/>
              </a:lnSpc>
              <a:buNone/>
              <a:defRPr lang="nl-NL" sz="1000" b="0" u="none" strike="noStrike" baseline="-25000">
                <a:solidFill>
                  <a:srgbClr val="898989"/>
                </a:solidFill>
                <a:effectLst/>
                <a:uFillTx/>
                <a:latin typeface="Arial"/>
                <a:ea typeface="ＭＳ Ｐゴシック"/>
              </a:defRPr>
            </a:lvl1pPr>
          </a:lstStyle>
          <a:p>
            <a:pPr indent="0">
              <a:lnSpc>
                <a:spcPct val="100000"/>
              </a:lnSpc>
              <a:buNone/>
            </a:pPr>
            <a:r>
              <a:rPr lang="nl-NL" sz="1000" b="0" u="none" strike="noStrike" baseline="-25000">
                <a:solidFill>
                  <a:srgbClr val="898989"/>
                </a:solidFill>
                <a:effectLst/>
                <a:uFillTx/>
                <a:latin typeface="Arial"/>
                <a:ea typeface="ＭＳ Ｐゴシック"/>
              </a:rPr>
              <a:t>&lt;date/time&gt;</a:t>
            </a:r>
            <a:endParaRPr lang="en-US" sz="1000" b="0" u="none" strike="noStrike">
              <a:solidFill>
                <a:srgbClr val="FFFFFF"/>
              </a:solidFill>
              <a:effectLst/>
              <a:uFillTx/>
              <a:latin typeface="Times New Roman"/>
            </a:endParaRPr>
          </a:p>
        </p:txBody>
      </p:sp>
      <p:sp>
        <p:nvSpPr>
          <p:cNvPr id="60" name="PlaceHolder 6"/>
          <p:cNvSpPr>
            <a:spLocks noGrp="1"/>
          </p:cNvSpPr>
          <p:nvPr>
            <p:ph type="ftr" idx="21"/>
          </p:nvPr>
        </p:nvSpPr>
        <p:spPr>
          <a:xfrm>
            <a:off x="1403280" y="4767120"/>
            <a:ext cx="2736360" cy="274320"/>
          </a:xfrm>
          <a:prstGeom prst="rect">
            <a:avLst/>
          </a:prstGeom>
          <a:noFill/>
          <a:ln w="0">
            <a:noFill/>
          </a:ln>
        </p:spPr>
        <p:txBody>
          <a:bodyPr lIns="0" tIns="0" rIns="0" bIns="0" anchor="ctr">
            <a:noAutofit/>
          </a:bodyPr>
          <a:lstStyle>
            <a:lvl1pPr indent="0">
              <a:lnSpc>
                <a:spcPct val="100000"/>
              </a:lnSpc>
              <a:buNone/>
              <a:defRPr lang="nl-NL" sz="1000" b="0" u="none" strike="noStrike" baseline="-25000">
                <a:solidFill>
                  <a:schemeClr val="dk1">
                    <a:tint val="75000"/>
                  </a:schemeClr>
                </a:solidFill>
                <a:effectLst/>
                <a:uFillTx/>
                <a:latin typeface="Arial"/>
                <a:ea typeface="ＭＳ Ｐゴシック"/>
              </a:defRPr>
            </a:lvl1pPr>
          </a:lstStyle>
          <a:p>
            <a:pPr indent="0">
              <a:lnSpc>
                <a:spcPct val="100000"/>
              </a:lnSpc>
              <a:buNone/>
            </a:pPr>
            <a:r>
              <a:rPr lang="nl-NL" sz="1000" b="0" u="none" strike="noStrike" baseline="-25000">
                <a:solidFill>
                  <a:schemeClr val="dk1">
                    <a:tint val="75000"/>
                  </a:schemeClr>
                </a:solidFill>
                <a:effectLst/>
                <a:uFillTx/>
                <a:latin typeface="Arial"/>
                <a:ea typeface="ＭＳ Ｐゴシック"/>
              </a:rPr>
              <a:t>&lt;footer&gt;</a:t>
            </a:r>
            <a:endParaRPr lang="en-US" sz="1000" b="0" u="none" strike="noStrike">
              <a:solidFill>
                <a:srgbClr val="FFFFFF"/>
              </a:solidFill>
              <a:effectLst/>
              <a:uFillTx/>
              <a:latin typeface="Times New Roman"/>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ekstslide - grijs">
    <p:bg>
      <p:bgPr>
        <a:solidFill>
          <a:schemeClr val="lt2"/>
        </a:solidFill>
        <a:effectLst/>
      </p:bgPr>
    </p:bg>
    <p:spTree>
      <p:nvGrpSpPr>
        <p:cNvPr id="1" name=""/>
        <p:cNvGrpSpPr/>
        <p:nvPr/>
      </p:nvGrpSpPr>
      <p:grpSpPr>
        <a:xfrm>
          <a:off x="0" y="0"/>
          <a:ext cx="0" cy="0"/>
          <a:chOff x="0" y="0"/>
          <a:chExt cx="0" cy="0"/>
        </a:xfrm>
      </p:grpSpPr>
      <p:sp>
        <p:nvSpPr>
          <p:cNvPr id="388" name="PlaceHolder 1"/>
          <p:cNvSpPr>
            <a:spLocks noGrp="1"/>
          </p:cNvSpPr>
          <p:nvPr>
            <p:ph type="title"/>
          </p:nvPr>
        </p:nvSpPr>
        <p:spPr>
          <a:xfrm>
            <a:off x="965880" y="660240"/>
            <a:ext cx="668556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389" name="PlaceHolder 2"/>
          <p:cNvSpPr>
            <a:spLocks noGrp="1"/>
          </p:cNvSpPr>
          <p:nvPr>
            <p:ph type="body"/>
          </p:nvPr>
        </p:nvSpPr>
        <p:spPr>
          <a:xfrm>
            <a:off x="968400" y="1405800"/>
            <a:ext cx="668304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Cum sociis natoque penatibus et magnis dis parturient montes, nascetur ridiculus mus.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 amet fermentum. Morbi leo risus, porta ac consectetur ac, vestibulum at eros. Maecenas sed diam eget risus varius blandit sit amet non magna.</a:t>
            </a:r>
            <a:endParaRPr lang="en-US" sz="1090" b="0" u="none" strike="noStrike">
              <a:solidFill>
                <a:schemeClr val="dk1"/>
              </a:solidFill>
              <a:effectLst/>
              <a:uFillTx/>
              <a:latin typeface="Arial"/>
            </a:endParaRPr>
          </a:p>
          <a:p>
            <a:pPr indent="0">
              <a:lnSpc>
                <a:spcPct val="100000"/>
              </a:lnSpc>
              <a:buNone/>
              <a:tabLst>
                <a:tab pos="0" algn="l"/>
              </a:tabLst>
            </a:pPr>
            <a:endParaRPr lang="en-US" sz="330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390" name="PlaceHolder 3"/>
          <p:cNvSpPr>
            <a:spLocks noGrp="1"/>
          </p:cNvSpPr>
          <p:nvPr>
            <p:ph type="sldNum" idx="76"/>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3CFCE0E5-54B1-444A-A0F0-8740D9DEEC09}"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quoteslide - full - geelgrijs">
    <p:bg>
      <p:bgPr>
        <a:blipFill rotWithShape="0">
          <a:blip r:embed="rId2"/>
          <a:stretch/>
        </a:blipFill>
        <a:effectLst/>
      </p:bgPr>
    </p:bg>
    <p:spTree>
      <p:nvGrpSpPr>
        <p:cNvPr id="1" name=""/>
        <p:cNvGrpSpPr/>
        <p:nvPr/>
      </p:nvGrpSpPr>
      <p:grpSpPr>
        <a:xfrm>
          <a:off x="0" y="0"/>
          <a:ext cx="0" cy="0"/>
          <a:chOff x="0" y="0"/>
          <a:chExt cx="0" cy="0"/>
        </a:xfrm>
      </p:grpSpPr>
      <p:sp>
        <p:nvSpPr>
          <p:cNvPr id="391" name="PlaceHolder 1"/>
          <p:cNvSpPr>
            <a:spLocks noGrp="1"/>
          </p:cNvSpPr>
          <p:nvPr>
            <p:ph type="title"/>
          </p:nvPr>
        </p:nvSpPr>
        <p:spPr>
          <a:xfrm>
            <a:off x="965880" y="771840"/>
            <a:ext cx="6685560" cy="3602520"/>
          </a:xfrm>
          <a:prstGeom prst="rect">
            <a:avLst/>
          </a:prstGeom>
          <a:noFill/>
          <a:ln w="0">
            <a:noFill/>
          </a:ln>
        </p:spPr>
        <p:txBody>
          <a:bodyPr lIns="0" tIns="0" rIns="0" bIns="0" anchor="ctr">
            <a:noAutofit/>
          </a:bodyPr>
          <a:lstStyle/>
          <a:p>
            <a:pPr indent="0">
              <a:lnSpc>
                <a:spcPct val="85000"/>
              </a:lnSpc>
              <a:buNone/>
            </a:pPr>
            <a:r>
              <a:rPr lang="en-US" sz="4000" b="0" u="none" strike="noStrike" spc="-23">
                <a:solidFill>
                  <a:schemeClr val="dk1"/>
                </a:solidFill>
                <a:effectLst/>
                <a:uFillTx/>
                <a:latin typeface="Arial"/>
              </a:rPr>
              <a:t>“Stay hungry. Stay foolish. </a:t>
            </a:r>
            <a:br>
              <a:rPr sz="4000"/>
            </a:br>
            <a:r>
              <a:rPr lang="en-US" sz="4000" b="0" u="none" strike="noStrike" spc="-23">
                <a:solidFill>
                  <a:schemeClr val="dk1"/>
                </a:solidFill>
                <a:effectLst/>
                <a:uFillTx/>
                <a:latin typeface="Arial"/>
              </a:rPr>
              <a:t>Never let go of your appetite </a:t>
            </a:r>
            <a:br>
              <a:rPr sz="4000"/>
            </a:br>
            <a:r>
              <a:rPr lang="en-US" sz="4000" b="0" u="none" strike="noStrike" spc="-23">
                <a:solidFill>
                  <a:schemeClr val="dk1"/>
                </a:solidFill>
                <a:effectLst/>
                <a:uFillTx/>
                <a:latin typeface="Arial"/>
              </a:rPr>
              <a:t>to go after new ideas, </a:t>
            </a:r>
            <a:br>
              <a:rPr sz="4000"/>
            </a:br>
            <a:r>
              <a:rPr lang="en-US" sz="4000" b="0" u="none" strike="noStrike" spc="-23">
                <a:solidFill>
                  <a:schemeClr val="dk1"/>
                </a:solidFill>
                <a:effectLst/>
                <a:uFillTx/>
                <a:latin typeface="Arial"/>
              </a:rPr>
              <a:t>new experiences, and </a:t>
            </a:r>
            <a:br>
              <a:rPr sz="4000"/>
            </a:br>
            <a:r>
              <a:rPr lang="en-US" sz="4000" b="0" u="none" strike="noStrike" spc="-23">
                <a:solidFill>
                  <a:schemeClr val="dk1"/>
                </a:solidFill>
                <a:effectLst/>
                <a:uFillTx/>
                <a:latin typeface="Arial"/>
              </a:rPr>
              <a:t>new adventures.”</a:t>
            </a:r>
            <a:endParaRPr lang="en-US" sz="4000" b="0" u="none" strike="noStrike">
              <a:solidFill>
                <a:schemeClr val="dk1"/>
              </a:solidFill>
              <a:effectLst/>
              <a:uFillTx/>
              <a:latin typeface="Arial"/>
            </a:endParaRPr>
          </a:p>
        </p:txBody>
      </p:sp>
      <p:sp>
        <p:nvSpPr>
          <p:cNvPr id="392" name="PlaceHolder 2"/>
          <p:cNvSpPr>
            <a:spLocks noGrp="1"/>
          </p:cNvSpPr>
          <p:nvPr>
            <p:ph type="sldNum" idx="77"/>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32591CA1-C680-4DEE-90BF-49D1B3D1A944}"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grafiekslide - grijs">
    <p:bg>
      <p:bgPr>
        <a:solidFill>
          <a:schemeClr val="lt2"/>
        </a:solidFill>
        <a:effectLst/>
      </p:bgPr>
    </p:bg>
    <p:spTree>
      <p:nvGrpSpPr>
        <p:cNvPr id="1" name=""/>
        <p:cNvGrpSpPr/>
        <p:nvPr/>
      </p:nvGrpSpPr>
      <p:grpSpPr>
        <a:xfrm>
          <a:off x="0" y="0"/>
          <a:ext cx="0" cy="0"/>
          <a:chOff x="0" y="0"/>
          <a:chExt cx="0" cy="0"/>
        </a:xfrm>
      </p:grpSpPr>
      <p:sp>
        <p:nvSpPr>
          <p:cNvPr id="393" name="PlaceHolder 1"/>
          <p:cNvSpPr>
            <a:spLocks noGrp="1"/>
          </p:cNvSpPr>
          <p:nvPr>
            <p:ph type="title"/>
          </p:nvPr>
        </p:nvSpPr>
        <p:spPr>
          <a:xfrm>
            <a:off x="965880" y="660240"/>
            <a:ext cx="360324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grafiekslide</a:t>
            </a:r>
            <a:endParaRPr lang="en-US" sz="6100" b="0" u="none" strike="noStrike">
              <a:solidFill>
                <a:schemeClr val="dk1"/>
              </a:solidFill>
              <a:effectLst/>
              <a:uFillTx/>
              <a:latin typeface="Arial"/>
            </a:endParaRPr>
          </a:p>
        </p:txBody>
      </p:sp>
      <p:sp>
        <p:nvSpPr>
          <p:cNvPr id="394" name="PlaceHolder 2"/>
          <p:cNvSpPr>
            <a:spLocks noGrp="1"/>
          </p:cNvSpPr>
          <p:nvPr>
            <p:ph type="body"/>
          </p:nvPr>
        </p:nvSpPr>
        <p:spPr>
          <a:xfrm>
            <a:off x="968400" y="1405800"/>
            <a:ext cx="360324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 amet fermentum. Morbi leo risus, porta ac consectetur ac, </a:t>
            </a:r>
            <a:endParaRPr lang="en-US" sz="1090" b="0" u="none" strike="noStrike">
              <a:solidFill>
                <a:schemeClr val="dk1"/>
              </a:solidFill>
              <a:effectLst/>
              <a:uFillTx/>
              <a:latin typeface="Arial"/>
            </a:endParaRPr>
          </a:p>
          <a:p>
            <a:pPr indent="0">
              <a:lnSpc>
                <a:spcPct val="120000"/>
              </a:lnSpc>
              <a:buNone/>
              <a:tabLst>
                <a:tab pos="0" algn="l"/>
              </a:tabLst>
            </a:pP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395" name="PlaceHolder 3"/>
          <p:cNvSpPr>
            <a:spLocks noGrp="1"/>
          </p:cNvSpPr>
          <p:nvPr>
            <p:ph type="body"/>
          </p:nvPr>
        </p:nvSpPr>
        <p:spPr>
          <a:xfrm>
            <a:off x="4825440" y="654840"/>
            <a:ext cx="3861000" cy="3719520"/>
          </a:xfrm>
          <a:prstGeom prst="rect">
            <a:avLst/>
          </a:prstGeom>
          <a:noFill/>
          <a:ln w="0">
            <a:noFill/>
          </a:ln>
        </p:spPr>
        <p:txBody>
          <a:bodyPr lIns="90000" tIns="45000" rIns="90000" bIns="45000" anchor="t">
            <a:noAutofit/>
          </a:bodyPr>
          <a:lstStyle/>
          <a:p>
            <a:pPr marL="432000" indent="-324000">
              <a:spcBef>
                <a:spcPts val="1417"/>
              </a:spcBef>
              <a:buClr>
                <a:srgbClr val="000000"/>
              </a:buClr>
              <a:buSzPct val="45000"/>
              <a:buFont typeface="Wingdings" charset="2"/>
              <a:buChar char=""/>
            </a:pPr>
            <a:r>
              <a:rPr lang="en-US" sz="2400" b="0" u="none" strike="noStrike">
                <a:solidFill>
                  <a:schemeClr val="dk1"/>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en-US" sz="2400" b="0" u="none" strike="noStrike">
                <a:solidFill>
                  <a:schemeClr val="dk1"/>
                </a:solidFill>
                <a:effectLst/>
                <a:uFillTx/>
                <a:latin typeface="Arial"/>
              </a:rPr>
              <a:t>Second Outline Level</a:t>
            </a:r>
          </a:p>
          <a:p>
            <a:pPr marL="1296000" lvl="2" indent="-288000">
              <a:spcBef>
                <a:spcPts val="850"/>
              </a:spcBef>
              <a:buClr>
                <a:srgbClr val="000000"/>
              </a:buClr>
              <a:buSzPct val="45000"/>
              <a:buFont typeface="Wingdings" charset="2"/>
              <a:buChar char=""/>
            </a:pPr>
            <a:r>
              <a:rPr lang="en-US" sz="2400" b="0" u="none" strike="noStrike">
                <a:solidFill>
                  <a:schemeClr val="dk1"/>
                </a:solidFill>
                <a:effectLst/>
                <a:uFillTx/>
                <a:latin typeface="Arial"/>
              </a:rPr>
              <a:t>Third Outline Level</a:t>
            </a:r>
          </a:p>
          <a:p>
            <a:pPr marL="1728000" lvl="3" indent="-216000">
              <a:spcBef>
                <a:spcPts val="567"/>
              </a:spcBef>
              <a:buClr>
                <a:srgbClr val="000000"/>
              </a:buClr>
              <a:buSzPct val="75000"/>
              <a:buFont typeface="Symbol" charset="2"/>
              <a:buChar char=""/>
            </a:pPr>
            <a:r>
              <a:rPr lang="en-US" sz="2400" b="0" u="none" strike="noStrike">
                <a:solidFill>
                  <a:schemeClr val="dk1"/>
                </a:solidFill>
                <a:effectLst/>
                <a:uFillTx/>
                <a:latin typeface="Arial"/>
              </a:rPr>
              <a:t>Fourth Outline Level</a:t>
            </a:r>
          </a:p>
          <a:p>
            <a:pPr marL="2160000" lvl="4" indent="-216000">
              <a:spcBef>
                <a:spcPts val="283"/>
              </a:spcBef>
              <a:buClr>
                <a:srgbClr val="000000"/>
              </a:buClr>
              <a:buSzPct val="45000"/>
              <a:buFont typeface="Wingdings" charset="2"/>
              <a:buChar char=""/>
            </a:pPr>
            <a:r>
              <a:rPr lang="en-US" sz="2400" b="0" u="none" strike="noStrike">
                <a:solidFill>
                  <a:schemeClr val="dk1"/>
                </a:solidFill>
                <a:effectLst/>
                <a:uFillTx/>
                <a:latin typeface="Arial"/>
              </a:rPr>
              <a:t>Fifth Outline Level</a:t>
            </a:r>
          </a:p>
          <a:p>
            <a:pPr marL="2592000" lvl="5" indent="-216000">
              <a:spcBef>
                <a:spcPts val="283"/>
              </a:spcBef>
              <a:buClr>
                <a:srgbClr val="000000"/>
              </a:buClr>
              <a:buSzPct val="45000"/>
              <a:buFont typeface="Wingdings" charset="2"/>
              <a:buChar char=""/>
            </a:pPr>
            <a:r>
              <a:rPr lang="en-US" sz="2400" b="0" u="none" strike="noStrike">
                <a:solidFill>
                  <a:schemeClr val="dk1"/>
                </a:solidFill>
                <a:effectLst/>
                <a:uFillTx/>
                <a:latin typeface="Arial"/>
              </a:rPr>
              <a:t>Sixth Outline Level</a:t>
            </a:r>
          </a:p>
          <a:p>
            <a:pPr marL="3024000" lvl="6" indent="-216000">
              <a:spcBef>
                <a:spcPts val="283"/>
              </a:spcBef>
              <a:buClr>
                <a:srgbClr val="000000"/>
              </a:buClr>
              <a:buSzPct val="45000"/>
              <a:buFont typeface="Wingdings" charset="2"/>
              <a:buChar char=""/>
            </a:pPr>
            <a:r>
              <a:rPr lang="en-US" sz="2400" b="0" u="none" strike="noStrike">
                <a:solidFill>
                  <a:schemeClr val="dk1"/>
                </a:solidFill>
                <a:effectLst/>
                <a:uFillTx/>
                <a:latin typeface="Arial"/>
              </a:rPr>
              <a:t>Seventh Outline Level</a:t>
            </a:r>
          </a:p>
        </p:txBody>
      </p:sp>
      <p:sp>
        <p:nvSpPr>
          <p:cNvPr id="396" name="PlaceHolder 4"/>
          <p:cNvSpPr>
            <a:spLocks noGrp="1"/>
          </p:cNvSpPr>
          <p:nvPr>
            <p:ph type="sldNum" idx="78"/>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637D32D4-7BD1-4347-A2D3-1E1BFE68CFFC}"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tabelside - grijs">
    <p:bg>
      <p:bgPr>
        <a:solidFill>
          <a:schemeClr val="lt2"/>
        </a:solidFill>
        <a:effectLst/>
      </p:bgPr>
    </p:bg>
    <p:spTree>
      <p:nvGrpSpPr>
        <p:cNvPr id="1" name=""/>
        <p:cNvGrpSpPr/>
        <p:nvPr/>
      </p:nvGrpSpPr>
      <p:grpSpPr>
        <a:xfrm>
          <a:off x="0" y="0"/>
          <a:ext cx="0" cy="0"/>
          <a:chOff x="0" y="0"/>
          <a:chExt cx="0" cy="0"/>
        </a:xfrm>
      </p:grpSpPr>
      <p:sp>
        <p:nvSpPr>
          <p:cNvPr id="397" name="PlaceHolder 1"/>
          <p:cNvSpPr>
            <a:spLocks noGrp="1"/>
          </p:cNvSpPr>
          <p:nvPr>
            <p:ph type="title"/>
          </p:nvPr>
        </p:nvSpPr>
        <p:spPr>
          <a:xfrm>
            <a:off x="965880" y="660240"/>
            <a:ext cx="360324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grafiekslide</a:t>
            </a:r>
            <a:endParaRPr lang="en-US" sz="6100" b="0" u="none" strike="noStrike">
              <a:solidFill>
                <a:schemeClr val="dk1"/>
              </a:solidFill>
              <a:effectLst/>
              <a:uFillTx/>
              <a:latin typeface="Arial"/>
            </a:endParaRPr>
          </a:p>
        </p:txBody>
      </p:sp>
      <p:sp>
        <p:nvSpPr>
          <p:cNvPr id="398" name="PlaceHolder 2"/>
          <p:cNvSpPr>
            <a:spLocks noGrp="1"/>
          </p:cNvSpPr>
          <p:nvPr>
            <p:ph type="body"/>
          </p:nvPr>
        </p:nvSpPr>
        <p:spPr>
          <a:xfrm>
            <a:off x="968400" y="1405800"/>
            <a:ext cx="360324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 amet fermentum. Morbi leo risus, porta ac consectetur ac, </a:t>
            </a:r>
            <a:endParaRPr lang="en-US" sz="1090" b="0" u="none" strike="noStrike">
              <a:solidFill>
                <a:schemeClr val="dk1"/>
              </a:solidFill>
              <a:effectLst/>
              <a:uFillTx/>
              <a:latin typeface="Arial"/>
            </a:endParaRPr>
          </a:p>
          <a:p>
            <a:pPr indent="0">
              <a:lnSpc>
                <a:spcPct val="120000"/>
              </a:lnSpc>
              <a:buNone/>
              <a:tabLst>
                <a:tab pos="0" algn="l"/>
              </a:tabLst>
            </a:pP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399" name="PlaceHolder 3"/>
          <p:cNvSpPr>
            <a:spLocks noGrp="1"/>
          </p:cNvSpPr>
          <p:nvPr>
            <p:ph type="body"/>
          </p:nvPr>
        </p:nvSpPr>
        <p:spPr>
          <a:xfrm>
            <a:off x="4825440" y="1087920"/>
            <a:ext cx="3861000" cy="3286080"/>
          </a:xfrm>
          <a:prstGeom prst="rect">
            <a:avLst/>
          </a:prstGeom>
          <a:noFill/>
          <a:ln w="0">
            <a:noFill/>
          </a:ln>
        </p:spPr>
        <p:txBody>
          <a:bodyPr lIns="90000" tIns="45000" rIns="90000" bIns="45000" anchor="t">
            <a:noAutofit/>
          </a:bodyPr>
          <a:lstStyle/>
          <a:p>
            <a:pPr marL="432000" indent="-324000">
              <a:spcBef>
                <a:spcPts val="1417"/>
              </a:spcBef>
              <a:buClr>
                <a:srgbClr val="000000"/>
              </a:buClr>
              <a:buSzPct val="45000"/>
              <a:buFont typeface="Wingdings" charset="2"/>
              <a:buChar char=""/>
            </a:pPr>
            <a:r>
              <a:rPr lang="en-US" sz="2400" b="0" u="none" strike="noStrike">
                <a:solidFill>
                  <a:schemeClr val="dk1"/>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en-US" sz="2400" b="0" u="none" strike="noStrike">
                <a:solidFill>
                  <a:schemeClr val="dk1"/>
                </a:solidFill>
                <a:effectLst/>
                <a:uFillTx/>
                <a:latin typeface="Arial"/>
              </a:rPr>
              <a:t>Second Outline Level</a:t>
            </a:r>
          </a:p>
          <a:p>
            <a:pPr marL="1296000" lvl="2" indent="-288000">
              <a:spcBef>
                <a:spcPts val="850"/>
              </a:spcBef>
              <a:buClr>
                <a:srgbClr val="000000"/>
              </a:buClr>
              <a:buSzPct val="45000"/>
              <a:buFont typeface="Wingdings" charset="2"/>
              <a:buChar char=""/>
            </a:pPr>
            <a:r>
              <a:rPr lang="en-US" sz="2400" b="0" u="none" strike="noStrike">
                <a:solidFill>
                  <a:schemeClr val="dk1"/>
                </a:solidFill>
                <a:effectLst/>
                <a:uFillTx/>
                <a:latin typeface="Arial"/>
              </a:rPr>
              <a:t>Third Outline Level</a:t>
            </a:r>
          </a:p>
          <a:p>
            <a:pPr marL="1728000" lvl="3" indent="-216000">
              <a:spcBef>
                <a:spcPts val="567"/>
              </a:spcBef>
              <a:buClr>
                <a:srgbClr val="000000"/>
              </a:buClr>
              <a:buSzPct val="75000"/>
              <a:buFont typeface="Symbol" charset="2"/>
              <a:buChar char=""/>
            </a:pPr>
            <a:r>
              <a:rPr lang="en-US" sz="2400" b="0" u="none" strike="noStrike">
                <a:solidFill>
                  <a:schemeClr val="dk1"/>
                </a:solidFill>
                <a:effectLst/>
                <a:uFillTx/>
                <a:latin typeface="Arial"/>
              </a:rPr>
              <a:t>Fourth Outline Level</a:t>
            </a:r>
          </a:p>
          <a:p>
            <a:pPr marL="2160000" lvl="4" indent="-216000">
              <a:spcBef>
                <a:spcPts val="283"/>
              </a:spcBef>
              <a:buClr>
                <a:srgbClr val="000000"/>
              </a:buClr>
              <a:buSzPct val="45000"/>
              <a:buFont typeface="Wingdings" charset="2"/>
              <a:buChar char=""/>
            </a:pPr>
            <a:r>
              <a:rPr lang="en-US" sz="2400" b="0" u="none" strike="noStrike">
                <a:solidFill>
                  <a:schemeClr val="dk1"/>
                </a:solidFill>
                <a:effectLst/>
                <a:uFillTx/>
                <a:latin typeface="Arial"/>
              </a:rPr>
              <a:t>Fifth Outline Level</a:t>
            </a:r>
          </a:p>
          <a:p>
            <a:pPr marL="2592000" lvl="5" indent="-216000">
              <a:spcBef>
                <a:spcPts val="283"/>
              </a:spcBef>
              <a:buClr>
                <a:srgbClr val="000000"/>
              </a:buClr>
              <a:buSzPct val="45000"/>
              <a:buFont typeface="Wingdings" charset="2"/>
              <a:buChar char=""/>
            </a:pPr>
            <a:r>
              <a:rPr lang="en-US" sz="2400" b="0" u="none" strike="noStrike">
                <a:solidFill>
                  <a:schemeClr val="dk1"/>
                </a:solidFill>
                <a:effectLst/>
                <a:uFillTx/>
                <a:latin typeface="Arial"/>
              </a:rPr>
              <a:t>Sixth Outline Level</a:t>
            </a:r>
          </a:p>
          <a:p>
            <a:pPr marL="3024000" lvl="6" indent="-216000">
              <a:spcBef>
                <a:spcPts val="283"/>
              </a:spcBef>
              <a:buClr>
                <a:srgbClr val="000000"/>
              </a:buClr>
              <a:buSzPct val="45000"/>
              <a:buFont typeface="Wingdings" charset="2"/>
              <a:buChar char=""/>
            </a:pPr>
            <a:r>
              <a:rPr lang="en-US" sz="2400" b="0" u="none" strike="noStrike">
                <a:solidFill>
                  <a:schemeClr val="dk1"/>
                </a:solidFill>
                <a:effectLst/>
                <a:uFillTx/>
                <a:latin typeface="Arial"/>
              </a:rPr>
              <a:t>Seventh Outline Level</a:t>
            </a:r>
          </a:p>
        </p:txBody>
      </p:sp>
      <p:sp>
        <p:nvSpPr>
          <p:cNvPr id="400" name="PlaceHolder 4"/>
          <p:cNvSpPr>
            <a:spLocks noGrp="1"/>
          </p:cNvSpPr>
          <p:nvPr>
            <p:ph type="sldNum" idx="79"/>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97BF72B8-7F50-4738-AED8-98C5BC0F929F}"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oranje - tekstslide + kader rechts">
    <p:bg>
      <p:bgPr>
        <a:solidFill>
          <a:schemeClr val="lt2"/>
        </a:solidFill>
        <a:effectLst/>
      </p:bgPr>
    </p:bg>
    <p:spTree>
      <p:nvGrpSpPr>
        <p:cNvPr id="1" name=""/>
        <p:cNvGrpSpPr/>
        <p:nvPr/>
      </p:nvGrpSpPr>
      <p:grpSpPr>
        <a:xfrm>
          <a:off x="0" y="0"/>
          <a:ext cx="0" cy="0"/>
          <a:chOff x="0" y="0"/>
          <a:chExt cx="0" cy="0"/>
        </a:xfrm>
      </p:grpSpPr>
      <p:sp>
        <p:nvSpPr>
          <p:cNvPr id="401" name="Rechthoek 6"/>
          <p:cNvSpPr/>
          <p:nvPr/>
        </p:nvSpPr>
        <p:spPr>
          <a:xfrm>
            <a:off x="6111360" y="0"/>
            <a:ext cx="3032280" cy="514332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89" b="0" u="none" strike="noStrike" baseline="-25000">
              <a:solidFill>
                <a:schemeClr val="lt1"/>
              </a:solidFill>
              <a:effectLst/>
              <a:uFillTx/>
              <a:latin typeface="Arial"/>
              <a:ea typeface="ＭＳ Ｐゴシック"/>
            </a:endParaRPr>
          </a:p>
        </p:txBody>
      </p:sp>
      <p:sp>
        <p:nvSpPr>
          <p:cNvPr id="402" name="PlaceHolder 1"/>
          <p:cNvSpPr>
            <a:spLocks noGrp="1"/>
          </p:cNvSpPr>
          <p:nvPr>
            <p:ph type="title"/>
          </p:nvPr>
        </p:nvSpPr>
        <p:spPr>
          <a:xfrm>
            <a:off x="965880" y="660240"/>
            <a:ext cx="437220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403" name="PlaceHolder 2"/>
          <p:cNvSpPr>
            <a:spLocks noGrp="1"/>
          </p:cNvSpPr>
          <p:nvPr>
            <p:ph type="body"/>
          </p:nvPr>
        </p:nvSpPr>
        <p:spPr>
          <a:xfrm>
            <a:off x="968400" y="1405800"/>
            <a:ext cx="437220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Cum sociis natoque penatibus et magnis dis parturient montes, nascetur ridiculus mus.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a:t>
            </a:r>
            <a:endParaRPr lang="en-US" sz="1090" b="0" u="none" strike="noStrike">
              <a:solidFill>
                <a:schemeClr val="dk1"/>
              </a:solidFill>
              <a:effectLst/>
              <a:uFillTx/>
              <a:latin typeface="Arial"/>
            </a:endParaRPr>
          </a:p>
          <a:p>
            <a:pPr indent="0">
              <a:lnSpc>
                <a:spcPct val="120000"/>
              </a:lnSpc>
              <a:buNone/>
              <a:tabLst>
                <a:tab pos="0" algn="l"/>
              </a:tabLst>
            </a:pP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p:txBody>
      </p:sp>
      <p:sp>
        <p:nvSpPr>
          <p:cNvPr id="404" name="PlaceHolder 3"/>
          <p:cNvSpPr>
            <a:spLocks noGrp="1"/>
          </p:cNvSpPr>
          <p:nvPr>
            <p:ph type="body"/>
          </p:nvPr>
        </p:nvSpPr>
        <p:spPr>
          <a:xfrm>
            <a:off x="6367680" y="664560"/>
            <a:ext cx="2328120" cy="370944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Hier is ruimte </a:t>
            </a:r>
            <a:br>
              <a:rPr sz="3300"/>
            </a:br>
            <a:r>
              <a:rPr lang="nl-NL" sz="3300" b="0" u="none" strike="noStrike" spc="-23">
                <a:solidFill>
                  <a:schemeClr val="dk1"/>
                </a:solidFill>
                <a:effectLst/>
                <a:uFillTx/>
                <a:latin typeface="Arial"/>
              </a:rPr>
              <a:t>voor een kader</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 amet fermentum. Morbi leo risus, porta ac consectetur ac, vestibulum at eros. Maecenas sed diam eget risus varius blandit sit amet non magna.</a:t>
            </a:r>
            <a:endParaRPr lang="en-US" sz="1090" b="0" u="none" strike="noStrike">
              <a:solidFill>
                <a:schemeClr val="dk1"/>
              </a:solidFill>
              <a:effectLst/>
              <a:uFillTx/>
              <a:latin typeface="Arial"/>
            </a:endParaRPr>
          </a:p>
          <a:p>
            <a:pPr indent="0">
              <a:lnSpc>
                <a:spcPct val="100000"/>
              </a:lnSpc>
              <a:buNone/>
              <a:tabLst>
                <a:tab pos="0" algn="l"/>
              </a:tabLst>
            </a:pPr>
            <a:endParaRPr lang="en-US" sz="330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405" name="PlaceHolder 4"/>
          <p:cNvSpPr>
            <a:spLocks noGrp="1"/>
          </p:cNvSpPr>
          <p:nvPr>
            <p:ph type="sldNum" idx="80"/>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801D8F54-6DF4-488F-9786-393009DE4CF7}"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paars - tekstslide + kader rechts">
    <p:bg>
      <p:bgPr>
        <a:solidFill>
          <a:schemeClr val="lt2"/>
        </a:solidFill>
        <a:effectLst/>
      </p:bgPr>
    </p:bg>
    <p:spTree>
      <p:nvGrpSpPr>
        <p:cNvPr id="1" name=""/>
        <p:cNvGrpSpPr/>
        <p:nvPr/>
      </p:nvGrpSpPr>
      <p:grpSpPr>
        <a:xfrm>
          <a:off x="0" y="0"/>
          <a:ext cx="0" cy="0"/>
          <a:chOff x="0" y="0"/>
          <a:chExt cx="0" cy="0"/>
        </a:xfrm>
      </p:grpSpPr>
      <p:sp>
        <p:nvSpPr>
          <p:cNvPr id="406" name="Rechthoek 6"/>
          <p:cNvSpPr/>
          <p:nvPr/>
        </p:nvSpPr>
        <p:spPr>
          <a:xfrm>
            <a:off x="6111360" y="0"/>
            <a:ext cx="3032280" cy="5143320"/>
          </a:xfrm>
          <a:prstGeom prst="rect">
            <a:avLst/>
          </a:prstGeom>
          <a:solidFill>
            <a:srgbClr val="9E6697"/>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89" b="0" u="none" strike="noStrike" baseline="-25000">
              <a:solidFill>
                <a:schemeClr val="lt1"/>
              </a:solidFill>
              <a:effectLst/>
              <a:uFillTx/>
              <a:latin typeface="Arial"/>
              <a:ea typeface="ＭＳ Ｐゴシック"/>
            </a:endParaRPr>
          </a:p>
        </p:txBody>
      </p:sp>
      <p:sp>
        <p:nvSpPr>
          <p:cNvPr id="407" name="PlaceHolder 1"/>
          <p:cNvSpPr>
            <a:spLocks noGrp="1"/>
          </p:cNvSpPr>
          <p:nvPr>
            <p:ph type="title"/>
          </p:nvPr>
        </p:nvSpPr>
        <p:spPr>
          <a:xfrm>
            <a:off x="965880" y="660240"/>
            <a:ext cx="437220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408" name="PlaceHolder 2"/>
          <p:cNvSpPr>
            <a:spLocks noGrp="1"/>
          </p:cNvSpPr>
          <p:nvPr>
            <p:ph type="body"/>
          </p:nvPr>
        </p:nvSpPr>
        <p:spPr>
          <a:xfrm>
            <a:off x="968400" y="1405800"/>
            <a:ext cx="437220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Cum sociis natoque penatibus et magnis dis parturient montes, nascetur ridiculus mus.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a:t>
            </a:r>
            <a:endParaRPr lang="en-US" sz="1090" b="0" u="none" strike="noStrike">
              <a:solidFill>
                <a:schemeClr val="dk1"/>
              </a:solidFill>
              <a:effectLst/>
              <a:uFillTx/>
              <a:latin typeface="Arial"/>
            </a:endParaRPr>
          </a:p>
          <a:p>
            <a:pPr indent="0">
              <a:lnSpc>
                <a:spcPct val="120000"/>
              </a:lnSpc>
              <a:buNone/>
              <a:tabLst>
                <a:tab pos="0" algn="l"/>
              </a:tabLst>
            </a:pP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p:txBody>
      </p:sp>
      <p:sp>
        <p:nvSpPr>
          <p:cNvPr id="409" name="PlaceHolder 3"/>
          <p:cNvSpPr>
            <a:spLocks noGrp="1"/>
          </p:cNvSpPr>
          <p:nvPr>
            <p:ph type="body"/>
          </p:nvPr>
        </p:nvSpPr>
        <p:spPr>
          <a:xfrm>
            <a:off x="6367680" y="664560"/>
            <a:ext cx="2328120" cy="370944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Hier is ruimte </a:t>
            </a:r>
            <a:br>
              <a:rPr sz="3300"/>
            </a:br>
            <a:r>
              <a:rPr lang="nl-NL" sz="3300" b="0" u="none" strike="noStrike" spc="-23">
                <a:solidFill>
                  <a:schemeClr val="dk1"/>
                </a:solidFill>
                <a:effectLst/>
                <a:uFillTx/>
                <a:latin typeface="Arial"/>
              </a:rPr>
              <a:t>voor een kader</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 amet fermentum. Morbi leo risus, porta ac consectetur ac, vestibulum at eros. Maecenas sed diam eget risus varius blandit sit amet non magna.</a:t>
            </a:r>
            <a:endParaRPr lang="en-US" sz="1090" b="0" u="none" strike="noStrike">
              <a:solidFill>
                <a:schemeClr val="dk1"/>
              </a:solidFill>
              <a:effectLst/>
              <a:uFillTx/>
              <a:latin typeface="Arial"/>
            </a:endParaRPr>
          </a:p>
          <a:p>
            <a:pPr indent="0">
              <a:lnSpc>
                <a:spcPct val="100000"/>
              </a:lnSpc>
              <a:buNone/>
              <a:tabLst>
                <a:tab pos="0" algn="l"/>
              </a:tabLst>
            </a:pPr>
            <a:endParaRPr lang="en-US" sz="330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410" name="PlaceHolder 4"/>
          <p:cNvSpPr>
            <a:spLocks noGrp="1"/>
          </p:cNvSpPr>
          <p:nvPr>
            <p:ph type="sldNum" idx="81"/>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FA6BFD6F-E836-4D14-9485-C9D78264084A}"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uw - tekstslide + kader rechts">
    <p:bg>
      <p:bgPr>
        <a:solidFill>
          <a:schemeClr val="lt2"/>
        </a:solidFill>
        <a:effectLst/>
      </p:bgPr>
    </p:bg>
    <p:spTree>
      <p:nvGrpSpPr>
        <p:cNvPr id="1" name=""/>
        <p:cNvGrpSpPr/>
        <p:nvPr/>
      </p:nvGrpSpPr>
      <p:grpSpPr>
        <a:xfrm>
          <a:off x="0" y="0"/>
          <a:ext cx="0" cy="0"/>
          <a:chOff x="0" y="0"/>
          <a:chExt cx="0" cy="0"/>
        </a:xfrm>
      </p:grpSpPr>
      <p:sp>
        <p:nvSpPr>
          <p:cNvPr id="411" name="Rechthoek 6"/>
          <p:cNvSpPr/>
          <p:nvPr/>
        </p:nvSpPr>
        <p:spPr>
          <a:xfrm>
            <a:off x="6111360" y="0"/>
            <a:ext cx="3032280" cy="5143320"/>
          </a:xfrm>
          <a:prstGeom prst="rect">
            <a:avLst/>
          </a:prstGeom>
          <a:solidFill>
            <a:srgbClr val="57849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89" b="0" u="none" strike="noStrike" baseline="-25000">
              <a:solidFill>
                <a:schemeClr val="lt1"/>
              </a:solidFill>
              <a:effectLst/>
              <a:uFillTx/>
              <a:latin typeface="Arial"/>
              <a:ea typeface="ＭＳ Ｐゴシック"/>
            </a:endParaRPr>
          </a:p>
        </p:txBody>
      </p:sp>
      <p:sp>
        <p:nvSpPr>
          <p:cNvPr id="412" name="PlaceHolder 1"/>
          <p:cNvSpPr>
            <a:spLocks noGrp="1"/>
          </p:cNvSpPr>
          <p:nvPr>
            <p:ph type="title"/>
          </p:nvPr>
        </p:nvSpPr>
        <p:spPr>
          <a:xfrm>
            <a:off x="965880" y="660240"/>
            <a:ext cx="437220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413" name="PlaceHolder 2"/>
          <p:cNvSpPr>
            <a:spLocks noGrp="1"/>
          </p:cNvSpPr>
          <p:nvPr>
            <p:ph type="body"/>
          </p:nvPr>
        </p:nvSpPr>
        <p:spPr>
          <a:xfrm>
            <a:off x="968400" y="1405800"/>
            <a:ext cx="437220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Cum sociis natoque penatibus et magnis dis parturient montes, nascetur ridiculus mus.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a:t>
            </a:r>
            <a:endParaRPr lang="en-US" sz="1090" b="0" u="none" strike="noStrike">
              <a:solidFill>
                <a:schemeClr val="dk1"/>
              </a:solidFill>
              <a:effectLst/>
              <a:uFillTx/>
              <a:latin typeface="Arial"/>
            </a:endParaRPr>
          </a:p>
          <a:p>
            <a:pPr indent="0">
              <a:lnSpc>
                <a:spcPct val="120000"/>
              </a:lnSpc>
              <a:buNone/>
              <a:tabLst>
                <a:tab pos="0" algn="l"/>
              </a:tabLst>
            </a:pP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p:txBody>
      </p:sp>
      <p:sp>
        <p:nvSpPr>
          <p:cNvPr id="414" name="PlaceHolder 3"/>
          <p:cNvSpPr>
            <a:spLocks noGrp="1"/>
          </p:cNvSpPr>
          <p:nvPr>
            <p:ph type="body"/>
          </p:nvPr>
        </p:nvSpPr>
        <p:spPr>
          <a:xfrm>
            <a:off x="6367680" y="664560"/>
            <a:ext cx="2328120" cy="370944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Hier is ruimte </a:t>
            </a:r>
            <a:br>
              <a:rPr sz="3300"/>
            </a:br>
            <a:r>
              <a:rPr lang="nl-NL" sz="3300" b="0" u="none" strike="noStrike" spc="-23">
                <a:solidFill>
                  <a:schemeClr val="dk1"/>
                </a:solidFill>
                <a:effectLst/>
                <a:uFillTx/>
                <a:latin typeface="Arial"/>
              </a:rPr>
              <a:t>voor een kader</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 amet fermentum. Morbi leo risus, porta ac consectetur ac, vestibulum at eros. Maecenas sed diam eget risus varius blandit sit amet non magna.</a:t>
            </a:r>
            <a:endParaRPr lang="en-US" sz="1090" b="0" u="none" strike="noStrike">
              <a:solidFill>
                <a:schemeClr val="dk1"/>
              </a:solidFill>
              <a:effectLst/>
              <a:uFillTx/>
              <a:latin typeface="Arial"/>
            </a:endParaRPr>
          </a:p>
          <a:p>
            <a:pPr indent="0">
              <a:lnSpc>
                <a:spcPct val="100000"/>
              </a:lnSpc>
              <a:buNone/>
              <a:tabLst>
                <a:tab pos="0" algn="l"/>
              </a:tabLst>
            </a:pPr>
            <a:endParaRPr lang="en-US" sz="330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415" name="PlaceHolder 4"/>
          <p:cNvSpPr>
            <a:spLocks noGrp="1"/>
          </p:cNvSpPr>
          <p:nvPr>
            <p:ph type="sldNum" idx="82"/>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2AC5496B-675F-4327-A5DA-B6EA5AD7C0C0}"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groen - tekstslide + kader rechts">
    <p:bg>
      <p:bgPr>
        <a:solidFill>
          <a:schemeClr val="lt2"/>
        </a:solidFill>
        <a:effectLst/>
      </p:bgPr>
    </p:bg>
    <p:spTree>
      <p:nvGrpSpPr>
        <p:cNvPr id="1" name=""/>
        <p:cNvGrpSpPr/>
        <p:nvPr/>
      </p:nvGrpSpPr>
      <p:grpSpPr>
        <a:xfrm>
          <a:off x="0" y="0"/>
          <a:ext cx="0" cy="0"/>
          <a:chOff x="0" y="0"/>
          <a:chExt cx="0" cy="0"/>
        </a:xfrm>
      </p:grpSpPr>
      <p:sp>
        <p:nvSpPr>
          <p:cNvPr id="416" name="Rechthoek 6"/>
          <p:cNvSpPr/>
          <p:nvPr/>
        </p:nvSpPr>
        <p:spPr>
          <a:xfrm>
            <a:off x="6111360" y="0"/>
            <a:ext cx="3032280" cy="514332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89" b="0" u="none" strike="noStrike" baseline="-25000">
              <a:solidFill>
                <a:schemeClr val="lt1"/>
              </a:solidFill>
              <a:effectLst/>
              <a:uFillTx/>
              <a:latin typeface="Arial"/>
              <a:ea typeface="ＭＳ Ｐゴシック"/>
            </a:endParaRPr>
          </a:p>
        </p:txBody>
      </p:sp>
      <p:sp>
        <p:nvSpPr>
          <p:cNvPr id="417" name="PlaceHolder 1"/>
          <p:cNvSpPr>
            <a:spLocks noGrp="1"/>
          </p:cNvSpPr>
          <p:nvPr>
            <p:ph type="title"/>
          </p:nvPr>
        </p:nvSpPr>
        <p:spPr>
          <a:xfrm>
            <a:off x="965880" y="660240"/>
            <a:ext cx="437220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418" name="PlaceHolder 2"/>
          <p:cNvSpPr>
            <a:spLocks noGrp="1"/>
          </p:cNvSpPr>
          <p:nvPr>
            <p:ph type="body"/>
          </p:nvPr>
        </p:nvSpPr>
        <p:spPr>
          <a:xfrm>
            <a:off x="968400" y="1405800"/>
            <a:ext cx="437220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Cum sociis natoque penatibus et magnis dis parturient montes, nascetur ridiculus mus.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a:t>
            </a:r>
            <a:endParaRPr lang="en-US" sz="1090" b="0" u="none" strike="noStrike">
              <a:solidFill>
                <a:schemeClr val="dk1"/>
              </a:solidFill>
              <a:effectLst/>
              <a:uFillTx/>
              <a:latin typeface="Arial"/>
            </a:endParaRPr>
          </a:p>
          <a:p>
            <a:pPr indent="0">
              <a:lnSpc>
                <a:spcPct val="120000"/>
              </a:lnSpc>
              <a:buNone/>
              <a:tabLst>
                <a:tab pos="0" algn="l"/>
              </a:tabLst>
            </a:pP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p:txBody>
      </p:sp>
      <p:sp>
        <p:nvSpPr>
          <p:cNvPr id="419" name="PlaceHolder 3"/>
          <p:cNvSpPr>
            <a:spLocks noGrp="1"/>
          </p:cNvSpPr>
          <p:nvPr>
            <p:ph type="body"/>
          </p:nvPr>
        </p:nvSpPr>
        <p:spPr>
          <a:xfrm>
            <a:off x="6367680" y="664560"/>
            <a:ext cx="2328120" cy="370944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Hier is ruimte </a:t>
            </a:r>
            <a:br>
              <a:rPr sz="3300"/>
            </a:br>
            <a:r>
              <a:rPr lang="nl-NL" sz="3300" b="0" u="none" strike="noStrike" spc="-23">
                <a:solidFill>
                  <a:schemeClr val="dk1"/>
                </a:solidFill>
                <a:effectLst/>
                <a:uFillTx/>
                <a:latin typeface="Arial"/>
              </a:rPr>
              <a:t>voor een kader</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 amet fermentum. Morbi leo risus, porta ac consectetur ac, vestibulum at eros. Maecenas sed diam eget risus varius blandit sit amet non magna.</a:t>
            </a:r>
            <a:endParaRPr lang="en-US" sz="1090" b="0" u="none" strike="noStrike">
              <a:solidFill>
                <a:schemeClr val="dk1"/>
              </a:solidFill>
              <a:effectLst/>
              <a:uFillTx/>
              <a:latin typeface="Arial"/>
            </a:endParaRPr>
          </a:p>
          <a:p>
            <a:pPr indent="0">
              <a:lnSpc>
                <a:spcPct val="100000"/>
              </a:lnSpc>
              <a:buNone/>
              <a:tabLst>
                <a:tab pos="0" algn="l"/>
              </a:tabLst>
            </a:pPr>
            <a:endParaRPr lang="en-US" sz="330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420" name="PlaceHolder 4"/>
          <p:cNvSpPr>
            <a:spLocks noGrp="1"/>
          </p:cNvSpPr>
          <p:nvPr>
            <p:ph type="sldNum" idx="83"/>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788958B3-D268-497F-96D0-77A0B1037546}"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geel - tekstslide + kader rechts">
    <p:bg>
      <p:bgPr>
        <a:solidFill>
          <a:schemeClr val="lt2"/>
        </a:solidFill>
        <a:effectLst/>
      </p:bgPr>
    </p:bg>
    <p:spTree>
      <p:nvGrpSpPr>
        <p:cNvPr id="1" name=""/>
        <p:cNvGrpSpPr/>
        <p:nvPr/>
      </p:nvGrpSpPr>
      <p:grpSpPr>
        <a:xfrm>
          <a:off x="0" y="0"/>
          <a:ext cx="0" cy="0"/>
          <a:chOff x="0" y="0"/>
          <a:chExt cx="0" cy="0"/>
        </a:xfrm>
      </p:grpSpPr>
      <p:sp>
        <p:nvSpPr>
          <p:cNvPr id="421" name="Rechthoek 6"/>
          <p:cNvSpPr/>
          <p:nvPr/>
        </p:nvSpPr>
        <p:spPr>
          <a:xfrm>
            <a:off x="6111360" y="0"/>
            <a:ext cx="3032280" cy="514332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89" b="0" u="none" strike="noStrike" baseline="-25000">
              <a:solidFill>
                <a:schemeClr val="lt1"/>
              </a:solidFill>
              <a:effectLst/>
              <a:uFillTx/>
              <a:latin typeface="Arial"/>
              <a:ea typeface="ＭＳ Ｐゴシック"/>
            </a:endParaRPr>
          </a:p>
        </p:txBody>
      </p:sp>
      <p:sp>
        <p:nvSpPr>
          <p:cNvPr id="422" name="PlaceHolder 1"/>
          <p:cNvSpPr>
            <a:spLocks noGrp="1"/>
          </p:cNvSpPr>
          <p:nvPr>
            <p:ph type="title"/>
          </p:nvPr>
        </p:nvSpPr>
        <p:spPr>
          <a:xfrm>
            <a:off x="965880" y="660240"/>
            <a:ext cx="437220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423" name="PlaceHolder 2"/>
          <p:cNvSpPr>
            <a:spLocks noGrp="1"/>
          </p:cNvSpPr>
          <p:nvPr>
            <p:ph type="body"/>
          </p:nvPr>
        </p:nvSpPr>
        <p:spPr>
          <a:xfrm>
            <a:off x="968400" y="1405800"/>
            <a:ext cx="437220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Cum sociis natoque penatibus et magnis dis parturient montes, nascetur ridiculus mus.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a:t>
            </a:r>
            <a:endParaRPr lang="en-US" sz="1090" b="0" u="none" strike="noStrike">
              <a:solidFill>
                <a:schemeClr val="dk1"/>
              </a:solidFill>
              <a:effectLst/>
              <a:uFillTx/>
              <a:latin typeface="Arial"/>
            </a:endParaRPr>
          </a:p>
          <a:p>
            <a:pPr indent="0">
              <a:lnSpc>
                <a:spcPct val="120000"/>
              </a:lnSpc>
              <a:buNone/>
              <a:tabLst>
                <a:tab pos="0" algn="l"/>
              </a:tabLst>
            </a:pP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p:txBody>
      </p:sp>
      <p:sp>
        <p:nvSpPr>
          <p:cNvPr id="424" name="PlaceHolder 3"/>
          <p:cNvSpPr>
            <a:spLocks noGrp="1"/>
          </p:cNvSpPr>
          <p:nvPr>
            <p:ph type="body"/>
          </p:nvPr>
        </p:nvSpPr>
        <p:spPr>
          <a:xfrm>
            <a:off x="6367680" y="664560"/>
            <a:ext cx="2328120" cy="370944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Hier is ruimte </a:t>
            </a:r>
            <a:br>
              <a:rPr sz="3300"/>
            </a:br>
            <a:r>
              <a:rPr lang="nl-NL" sz="3300" b="0" u="none" strike="noStrike" spc="-23">
                <a:solidFill>
                  <a:schemeClr val="dk1"/>
                </a:solidFill>
                <a:effectLst/>
                <a:uFillTx/>
                <a:latin typeface="Arial"/>
              </a:rPr>
              <a:t>voor een kader</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 amet fermentum. Morbi leo risus, porta ac consectetur ac, vestibulum at eros. Maecenas sed diam eget risus varius blandit sit amet non magna.</a:t>
            </a:r>
            <a:endParaRPr lang="en-US" sz="1090" b="0" u="none" strike="noStrike">
              <a:solidFill>
                <a:schemeClr val="dk1"/>
              </a:solidFill>
              <a:effectLst/>
              <a:uFillTx/>
              <a:latin typeface="Arial"/>
            </a:endParaRPr>
          </a:p>
          <a:p>
            <a:pPr indent="0">
              <a:lnSpc>
                <a:spcPct val="100000"/>
              </a:lnSpc>
              <a:buNone/>
              <a:tabLst>
                <a:tab pos="0" algn="l"/>
              </a:tabLst>
            </a:pPr>
            <a:endParaRPr lang="en-US" sz="330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425" name="PlaceHolder 4"/>
          <p:cNvSpPr>
            <a:spLocks noGrp="1"/>
          </p:cNvSpPr>
          <p:nvPr>
            <p:ph type="sldNum" idx="84"/>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734A3088-4F3F-4D4A-83E2-D19051EBF936}"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roze - tekstslide + kader rechts">
    <p:bg>
      <p:bgPr>
        <a:solidFill>
          <a:schemeClr val="lt2"/>
        </a:solidFill>
        <a:effectLst/>
      </p:bgPr>
    </p:bg>
    <p:spTree>
      <p:nvGrpSpPr>
        <p:cNvPr id="1" name=""/>
        <p:cNvGrpSpPr/>
        <p:nvPr/>
      </p:nvGrpSpPr>
      <p:grpSpPr>
        <a:xfrm>
          <a:off x="0" y="0"/>
          <a:ext cx="0" cy="0"/>
          <a:chOff x="0" y="0"/>
          <a:chExt cx="0" cy="0"/>
        </a:xfrm>
      </p:grpSpPr>
      <p:sp>
        <p:nvSpPr>
          <p:cNvPr id="426" name="Rechthoek 6"/>
          <p:cNvSpPr/>
          <p:nvPr/>
        </p:nvSpPr>
        <p:spPr>
          <a:xfrm>
            <a:off x="6111360" y="0"/>
            <a:ext cx="3032280" cy="514332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89" b="0" u="none" strike="noStrike" baseline="-25000">
              <a:solidFill>
                <a:schemeClr val="lt1"/>
              </a:solidFill>
              <a:effectLst/>
              <a:uFillTx/>
              <a:latin typeface="Arial"/>
              <a:ea typeface="ＭＳ Ｐゴシック"/>
            </a:endParaRPr>
          </a:p>
        </p:txBody>
      </p:sp>
      <p:sp>
        <p:nvSpPr>
          <p:cNvPr id="427" name="PlaceHolder 1"/>
          <p:cNvSpPr>
            <a:spLocks noGrp="1"/>
          </p:cNvSpPr>
          <p:nvPr>
            <p:ph type="title"/>
          </p:nvPr>
        </p:nvSpPr>
        <p:spPr>
          <a:xfrm>
            <a:off x="965880" y="660240"/>
            <a:ext cx="437220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428" name="PlaceHolder 2"/>
          <p:cNvSpPr>
            <a:spLocks noGrp="1"/>
          </p:cNvSpPr>
          <p:nvPr>
            <p:ph type="body"/>
          </p:nvPr>
        </p:nvSpPr>
        <p:spPr>
          <a:xfrm>
            <a:off x="968400" y="1405800"/>
            <a:ext cx="437220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Cum sociis natoque penatibus et magnis dis parturient montes, nascetur ridiculus mus.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a:t>
            </a:r>
            <a:endParaRPr lang="en-US" sz="1090" b="0" u="none" strike="noStrike">
              <a:solidFill>
                <a:schemeClr val="dk1"/>
              </a:solidFill>
              <a:effectLst/>
              <a:uFillTx/>
              <a:latin typeface="Arial"/>
            </a:endParaRPr>
          </a:p>
          <a:p>
            <a:pPr indent="0">
              <a:lnSpc>
                <a:spcPct val="120000"/>
              </a:lnSpc>
              <a:buNone/>
              <a:tabLst>
                <a:tab pos="0" algn="l"/>
              </a:tabLst>
            </a:pP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p:txBody>
      </p:sp>
      <p:sp>
        <p:nvSpPr>
          <p:cNvPr id="429" name="PlaceHolder 3"/>
          <p:cNvSpPr>
            <a:spLocks noGrp="1"/>
          </p:cNvSpPr>
          <p:nvPr>
            <p:ph type="body"/>
          </p:nvPr>
        </p:nvSpPr>
        <p:spPr>
          <a:xfrm>
            <a:off x="6367680" y="664560"/>
            <a:ext cx="2328120" cy="370944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Hier is ruimte </a:t>
            </a:r>
            <a:br>
              <a:rPr sz="3300"/>
            </a:br>
            <a:r>
              <a:rPr lang="nl-NL" sz="3300" b="0" u="none" strike="noStrike" spc="-23">
                <a:solidFill>
                  <a:schemeClr val="dk1"/>
                </a:solidFill>
                <a:effectLst/>
                <a:uFillTx/>
                <a:latin typeface="Arial"/>
              </a:rPr>
              <a:t>voor een kader</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 amet fermentum. Morbi leo risus, porta ac consectetur ac, vestibulum at eros. Maecenas sed diam eget risus varius blandit sit amet non magna.</a:t>
            </a:r>
            <a:endParaRPr lang="en-US" sz="1090" b="0" u="none" strike="noStrike">
              <a:solidFill>
                <a:schemeClr val="dk1"/>
              </a:solidFill>
              <a:effectLst/>
              <a:uFillTx/>
              <a:latin typeface="Arial"/>
            </a:endParaRPr>
          </a:p>
          <a:p>
            <a:pPr indent="0">
              <a:lnSpc>
                <a:spcPct val="100000"/>
              </a:lnSpc>
              <a:buNone/>
              <a:tabLst>
                <a:tab pos="0" algn="l"/>
              </a:tabLst>
            </a:pPr>
            <a:endParaRPr lang="en-US" sz="330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430" name="PlaceHolder 4"/>
          <p:cNvSpPr>
            <a:spLocks noGrp="1"/>
          </p:cNvSpPr>
          <p:nvPr>
            <p:ph type="sldNum" idx="85"/>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2B195E98-8285-498C-A727-44921D73BA80}"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Default 2">
    <p:bg>
      <p:bgPr>
        <a:solidFill>
          <a:srgbClr val="444444"/>
        </a:solidFill>
        <a:effectLst/>
      </p:bgPr>
    </p:bg>
    <p:spTree>
      <p:nvGrpSpPr>
        <p:cNvPr id="1" name=""/>
        <p:cNvGrpSpPr/>
        <p:nvPr/>
      </p:nvGrpSpPr>
      <p:grpSpPr>
        <a:xfrm>
          <a:off x="0" y="0"/>
          <a:ext cx="0" cy="0"/>
          <a:chOff x="0" y="0"/>
          <a:chExt cx="0" cy="0"/>
        </a:xfrm>
      </p:grpSpPr>
      <p:sp>
        <p:nvSpPr>
          <p:cNvPr id="61" name="Rechthoek 6"/>
          <p:cNvSpPr/>
          <p:nvPr/>
        </p:nvSpPr>
        <p:spPr>
          <a:xfrm>
            <a:off x="755640" y="0"/>
            <a:ext cx="7776720" cy="304560"/>
          </a:xfrm>
          <a:prstGeom prst="rect">
            <a:avLst/>
          </a:prstGeom>
          <a:solidFill>
            <a:schemeClr val="bg1"/>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endParaRPr lang="nl-NL" sz="2400" b="0" u="none" strike="noStrike" baseline="-25000">
              <a:solidFill>
                <a:schemeClr val="lt1"/>
              </a:solidFill>
              <a:effectLst/>
              <a:uFillTx/>
              <a:latin typeface="Calibri"/>
              <a:ea typeface="ＭＳ Ｐゴシック"/>
            </a:endParaRPr>
          </a:p>
        </p:txBody>
      </p:sp>
      <p:pic>
        <p:nvPicPr>
          <p:cNvPr id="62" name="Afbeelding 1"/>
          <p:cNvPicPr/>
          <p:nvPr/>
        </p:nvPicPr>
        <p:blipFill>
          <a:blip r:embed="rId2"/>
          <a:stretch/>
        </p:blipFill>
        <p:spPr>
          <a:xfrm>
            <a:off x="5394240" y="4840200"/>
            <a:ext cx="3117600" cy="175680"/>
          </a:xfrm>
          <a:prstGeom prst="rect">
            <a:avLst/>
          </a:prstGeom>
          <a:noFill/>
          <a:ln w="0">
            <a:noFill/>
          </a:ln>
        </p:spPr>
      </p:pic>
      <p:sp>
        <p:nvSpPr>
          <p:cNvPr id="63" name="PlaceHolder 1"/>
          <p:cNvSpPr>
            <a:spLocks noGrp="1"/>
          </p:cNvSpPr>
          <p:nvPr>
            <p:ph type="title"/>
          </p:nvPr>
        </p:nvSpPr>
        <p:spPr>
          <a:xfrm>
            <a:off x="722160" y="3305160"/>
            <a:ext cx="7772040" cy="1021320"/>
          </a:xfrm>
          <a:prstGeom prst="rect">
            <a:avLst/>
          </a:prstGeom>
          <a:noFill/>
          <a:ln w="0">
            <a:noFill/>
          </a:ln>
        </p:spPr>
        <p:txBody>
          <a:bodyPr lIns="90000" tIns="45000" rIns="90000" bIns="45000" anchor="t">
            <a:noAutofit/>
          </a:bodyPr>
          <a:lstStyle/>
          <a:p>
            <a:pPr indent="0" defTabSz="457200">
              <a:lnSpc>
                <a:spcPct val="100000"/>
              </a:lnSpc>
              <a:buNone/>
            </a:pPr>
            <a:r>
              <a:rPr lang="nl-NL" sz="3600" b="1" u="none" strike="noStrike">
                <a:solidFill>
                  <a:srgbClr val="EE7F00"/>
                </a:solidFill>
                <a:effectLst/>
                <a:uFillTx/>
                <a:latin typeface="Arial"/>
                <a:ea typeface="ＭＳ Ｐゴシック"/>
              </a:rPr>
              <a:t>Titelstijl van model bewerken</a:t>
            </a:r>
            <a:endParaRPr lang="en-US" sz="3600" b="0" u="none" strike="noStrike">
              <a:solidFill>
                <a:schemeClr val="dk1"/>
              </a:solidFill>
              <a:effectLst/>
              <a:uFillTx/>
              <a:latin typeface="Arial"/>
            </a:endParaRPr>
          </a:p>
        </p:txBody>
      </p:sp>
      <p:sp>
        <p:nvSpPr>
          <p:cNvPr id="64" name="PlaceHolder 2"/>
          <p:cNvSpPr>
            <a:spLocks noGrp="1"/>
          </p:cNvSpPr>
          <p:nvPr>
            <p:ph type="body"/>
          </p:nvPr>
        </p:nvSpPr>
        <p:spPr>
          <a:xfrm>
            <a:off x="722160" y="2180160"/>
            <a:ext cx="7772040" cy="1124640"/>
          </a:xfrm>
          <a:prstGeom prst="rect">
            <a:avLst/>
          </a:prstGeom>
          <a:noFill/>
          <a:ln w="0">
            <a:noFill/>
          </a:ln>
        </p:spPr>
        <p:txBody>
          <a:bodyPr lIns="90000" tIns="45000" rIns="90000" bIns="45000" anchor="b">
            <a:noAutofit/>
          </a:bodyPr>
          <a:lstStyle/>
          <a:p>
            <a:pPr indent="0" defTabSz="457200">
              <a:lnSpc>
                <a:spcPct val="100000"/>
              </a:lnSpc>
              <a:spcBef>
                <a:spcPts val="439"/>
              </a:spcBef>
              <a:buNone/>
              <a:tabLst>
                <a:tab pos="0" algn="l"/>
              </a:tabLst>
            </a:pPr>
            <a:r>
              <a:rPr lang="nl-NL" sz="2200" b="1" u="none" strike="noStrike">
                <a:solidFill>
                  <a:srgbClr val="FFFFFF"/>
                </a:solidFill>
                <a:effectLst/>
                <a:uFillTx/>
                <a:latin typeface="Arial"/>
                <a:ea typeface="ＭＳ Ｐゴシック"/>
              </a:rPr>
              <a:t>Klik om de tekststijl van het model te bewerken</a:t>
            </a:r>
            <a:endParaRPr lang="en-US" sz="2200" b="0" u="none" strike="noStrike">
              <a:solidFill>
                <a:schemeClr val="lt1"/>
              </a:solidFill>
              <a:effectLst/>
              <a:uFillTx/>
              <a:latin typeface="Arial"/>
            </a:endParaRPr>
          </a:p>
        </p:txBody>
      </p:sp>
      <p:sp>
        <p:nvSpPr>
          <p:cNvPr id="65" name="PlaceHolder 3"/>
          <p:cNvSpPr>
            <a:spLocks noGrp="1"/>
          </p:cNvSpPr>
          <p:nvPr>
            <p:ph type="sldNum" idx="22"/>
          </p:nvPr>
        </p:nvSpPr>
        <p:spPr>
          <a:xfrm>
            <a:off x="8604360" y="4767120"/>
            <a:ext cx="328320" cy="274320"/>
          </a:xfrm>
          <a:prstGeom prst="rect">
            <a:avLst/>
          </a:prstGeom>
          <a:noFill/>
          <a:ln w="0">
            <a:noFill/>
          </a:ln>
        </p:spPr>
        <p:txBody>
          <a:bodyPr lIns="0" tIns="0" rIns="0" bIns="0" numCol="1" spcCol="0" anchor="ctr">
            <a:noAutofit/>
          </a:bodyPr>
          <a:lstStyle>
            <a:lvl1pPr indent="0" algn="r">
              <a:lnSpc>
                <a:spcPct val="100000"/>
              </a:lnSpc>
              <a:buNone/>
              <a:defRPr lang="nl-NL" sz="1000" b="0" u="none" strike="noStrike" baseline="-25000">
                <a:solidFill>
                  <a:srgbClr val="898989"/>
                </a:solidFill>
                <a:effectLst/>
                <a:uFillTx/>
                <a:latin typeface="Arial"/>
                <a:ea typeface="ＭＳ Ｐゴシック"/>
              </a:defRPr>
            </a:lvl1pPr>
          </a:lstStyle>
          <a:p>
            <a:pPr indent="0" algn="r">
              <a:lnSpc>
                <a:spcPct val="100000"/>
              </a:lnSpc>
              <a:buNone/>
            </a:pPr>
            <a:fld id="{EC80B0DA-625F-430A-9715-9210F3A634E1}" type="slidenum">
              <a:rPr lang="nl-NL" sz="1000" b="0" u="none" strike="noStrike" baseline="-25000">
                <a:solidFill>
                  <a:srgbClr val="898989"/>
                </a:solidFill>
                <a:effectLst/>
                <a:uFillTx/>
                <a:latin typeface="Arial"/>
                <a:ea typeface="ＭＳ Ｐゴシック"/>
              </a:rPr>
              <a:t>‹#›</a:t>
            </a:fld>
            <a:endParaRPr lang="en-US" sz="1000" b="0" u="none" strike="noStrike">
              <a:solidFill>
                <a:srgbClr val="FFFFFF"/>
              </a:solidFill>
              <a:effectLst/>
              <a:uFillTx/>
              <a:latin typeface="Times New Roman"/>
            </a:endParaRPr>
          </a:p>
        </p:txBody>
      </p:sp>
      <p:sp>
        <p:nvSpPr>
          <p:cNvPr id="66" name="PlaceHolder 4"/>
          <p:cNvSpPr>
            <a:spLocks noGrp="1"/>
          </p:cNvSpPr>
          <p:nvPr>
            <p:ph type="dt" idx="23"/>
          </p:nvPr>
        </p:nvSpPr>
        <p:spPr>
          <a:xfrm>
            <a:off x="755640" y="4767120"/>
            <a:ext cx="576000" cy="274320"/>
          </a:xfrm>
          <a:prstGeom prst="rect">
            <a:avLst/>
          </a:prstGeom>
          <a:noFill/>
          <a:ln w="0">
            <a:noFill/>
          </a:ln>
        </p:spPr>
        <p:txBody>
          <a:bodyPr lIns="0" tIns="0" rIns="0" bIns="0" numCol="1" spcCol="0" anchor="ctr">
            <a:noAutofit/>
          </a:bodyPr>
          <a:lstStyle>
            <a:lvl1pPr indent="0">
              <a:lnSpc>
                <a:spcPct val="100000"/>
              </a:lnSpc>
              <a:buNone/>
              <a:defRPr lang="nl-NL" sz="1000" b="0" u="none" strike="noStrike" baseline="-25000">
                <a:solidFill>
                  <a:srgbClr val="898989"/>
                </a:solidFill>
                <a:effectLst/>
                <a:uFillTx/>
                <a:latin typeface="Arial"/>
                <a:ea typeface="ＭＳ Ｐゴシック"/>
              </a:defRPr>
            </a:lvl1pPr>
          </a:lstStyle>
          <a:p>
            <a:pPr indent="0">
              <a:lnSpc>
                <a:spcPct val="100000"/>
              </a:lnSpc>
              <a:buNone/>
            </a:pPr>
            <a:r>
              <a:rPr lang="nl-NL" sz="1000" b="0" u="none" strike="noStrike" baseline="-25000">
                <a:solidFill>
                  <a:srgbClr val="898989"/>
                </a:solidFill>
                <a:effectLst/>
                <a:uFillTx/>
                <a:latin typeface="Arial"/>
                <a:ea typeface="ＭＳ Ｐゴシック"/>
              </a:rPr>
              <a:t>&lt;date/time&gt;</a:t>
            </a:r>
            <a:endParaRPr lang="en-US" sz="1000" b="0" u="none" strike="noStrike">
              <a:solidFill>
                <a:srgbClr val="FFFFFF"/>
              </a:solidFill>
              <a:effectLst/>
              <a:uFillTx/>
              <a:latin typeface="Times New Roman"/>
            </a:endParaRPr>
          </a:p>
        </p:txBody>
      </p:sp>
      <p:sp>
        <p:nvSpPr>
          <p:cNvPr id="67" name="PlaceHolder 5"/>
          <p:cNvSpPr>
            <a:spLocks noGrp="1"/>
          </p:cNvSpPr>
          <p:nvPr>
            <p:ph type="ftr" idx="24"/>
          </p:nvPr>
        </p:nvSpPr>
        <p:spPr>
          <a:xfrm>
            <a:off x="1403280" y="4767120"/>
            <a:ext cx="2736360" cy="274320"/>
          </a:xfrm>
          <a:prstGeom prst="rect">
            <a:avLst/>
          </a:prstGeom>
          <a:noFill/>
          <a:ln w="0">
            <a:noFill/>
          </a:ln>
        </p:spPr>
        <p:txBody>
          <a:bodyPr lIns="0" tIns="0" rIns="0" bIns="0" anchor="ctr">
            <a:noAutofit/>
          </a:bodyPr>
          <a:lstStyle>
            <a:lvl1pPr indent="0">
              <a:lnSpc>
                <a:spcPct val="100000"/>
              </a:lnSpc>
              <a:buNone/>
              <a:defRPr lang="nl-NL" sz="1000" b="0" u="none" strike="noStrike" baseline="-25000">
                <a:solidFill>
                  <a:schemeClr val="dk1">
                    <a:tint val="75000"/>
                  </a:schemeClr>
                </a:solidFill>
                <a:effectLst/>
                <a:uFillTx/>
                <a:latin typeface="Arial"/>
                <a:ea typeface="ＭＳ Ｐゴシック"/>
              </a:defRPr>
            </a:lvl1pPr>
          </a:lstStyle>
          <a:p>
            <a:pPr indent="0">
              <a:lnSpc>
                <a:spcPct val="100000"/>
              </a:lnSpc>
              <a:buNone/>
            </a:pPr>
            <a:r>
              <a:rPr lang="nl-NL" sz="1000" b="0" u="none" strike="noStrike" baseline="-25000">
                <a:solidFill>
                  <a:schemeClr val="dk1">
                    <a:tint val="75000"/>
                  </a:schemeClr>
                </a:solidFill>
                <a:effectLst/>
                <a:uFillTx/>
                <a:latin typeface="Arial"/>
                <a:ea typeface="ＭＳ Ｐゴシック"/>
              </a:rPr>
              <a:t>&lt;footer&gt;</a:t>
            </a:r>
            <a:endParaRPr lang="en-US" sz="1000" b="0" u="none" strike="noStrike">
              <a:solidFill>
                <a:srgbClr val="FFFFFF"/>
              </a:solidFill>
              <a:effectLst/>
              <a:uFillTx/>
              <a:latin typeface="Times New Roman"/>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eige - tekstslide + kader rechts">
    <p:bg>
      <p:bgPr>
        <a:solidFill>
          <a:schemeClr val="lt2"/>
        </a:solidFill>
        <a:effectLst/>
      </p:bgPr>
    </p:bg>
    <p:spTree>
      <p:nvGrpSpPr>
        <p:cNvPr id="1" name=""/>
        <p:cNvGrpSpPr/>
        <p:nvPr/>
      </p:nvGrpSpPr>
      <p:grpSpPr>
        <a:xfrm>
          <a:off x="0" y="0"/>
          <a:ext cx="0" cy="0"/>
          <a:chOff x="0" y="0"/>
          <a:chExt cx="0" cy="0"/>
        </a:xfrm>
      </p:grpSpPr>
      <p:sp>
        <p:nvSpPr>
          <p:cNvPr id="431" name="Rechthoek 6"/>
          <p:cNvSpPr/>
          <p:nvPr/>
        </p:nvSpPr>
        <p:spPr>
          <a:xfrm>
            <a:off x="6111360" y="0"/>
            <a:ext cx="3032280" cy="5143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89" b="0" u="none" strike="noStrike" baseline="-25000">
              <a:solidFill>
                <a:schemeClr val="lt1"/>
              </a:solidFill>
              <a:effectLst/>
              <a:uFillTx/>
              <a:latin typeface="Arial"/>
              <a:ea typeface="ＭＳ Ｐゴシック"/>
            </a:endParaRPr>
          </a:p>
        </p:txBody>
      </p:sp>
      <p:sp>
        <p:nvSpPr>
          <p:cNvPr id="432" name="PlaceHolder 1"/>
          <p:cNvSpPr>
            <a:spLocks noGrp="1"/>
          </p:cNvSpPr>
          <p:nvPr>
            <p:ph type="title"/>
          </p:nvPr>
        </p:nvSpPr>
        <p:spPr>
          <a:xfrm>
            <a:off x="965880" y="660240"/>
            <a:ext cx="437220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433" name="PlaceHolder 2"/>
          <p:cNvSpPr>
            <a:spLocks noGrp="1"/>
          </p:cNvSpPr>
          <p:nvPr>
            <p:ph type="body"/>
          </p:nvPr>
        </p:nvSpPr>
        <p:spPr>
          <a:xfrm>
            <a:off x="968400" y="1405800"/>
            <a:ext cx="437220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Cum sociis natoque penatibus et magnis dis parturient montes, nascetur ridiculus mus.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a:t>
            </a:r>
            <a:endParaRPr lang="en-US" sz="1090" b="0" u="none" strike="noStrike">
              <a:solidFill>
                <a:schemeClr val="dk1"/>
              </a:solidFill>
              <a:effectLst/>
              <a:uFillTx/>
              <a:latin typeface="Arial"/>
            </a:endParaRPr>
          </a:p>
          <a:p>
            <a:pPr indent="0">
              <a:lnSpc>
                <a:spcPct val="120000"/>
              </a:lnSpc>
              <a:buNone/>
              <a:tabLst>
                <a:tab pos="0" algn="l"/>
              </a:tabLst>
            </a:pP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p:txBody>
      </p:sp>
      <p:sp>
        <p:nvSpPr>
          <p:cNvPr id="434" name="PlaceHolder 3"/>
          <p:cNvSpPr>
            <a:spLocks noGrp="1"/>
          </p:cNvSpPr>
          <p:nvPr>
            <p:ph type="body"/>
          </p:nvPr>
        </p:nvSpPr>
        <p:spPr>
          <a:xfrm>
            <a:off x="6367680" y="664560"/>
            <a:ext cx="2328120" cy="370944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Hier is ruimte </a:t>
            </a:r>
            <a:br>
              <a:rPr sz="3300"/>
            </a:br>
            <a:r>
              <a:rPr lang="nl-NL" sz="3300" b="0" u="none" strike="noStrike" spc="-23">
                <a:solidFill>
                  <a:schemeClr val="dk1"/>
                </a:solidFill>
                <a:effectLst/>
                <a:uFillTx/>
                <a:latin typeface="Arial"/>
              </a:rPr>
              <a:t>voor een kader</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 amet fermentum. Morbi leo risus, porta ac consectetur ac, vestibulum at eros. Maecenas sed diam eget risus varius blandit sit amet non magna.</a:t>
            </a:r>
            <a:endParaRPr lang="en-US" sz="1090" b="0" u="none" strike="noStrike">
              <a:solidFill>
                <a:schemeClr val="dk1"/>
              </a:solidFill>
              <a:effectLst/>
              <a:uFillTx/>
              <a:latin typeface="Arial"/>
            </a:endParaRPr>
          </a:p>
          <a:p>
            <a:pPr indent="0">
              <a:lnSpc>
                <a:spcPct val="100000"/>
              </a:lnSpc>
              <a:buNone/>
              <a:tabLst>
                <a:tab pos="0" algn="l"/>
              </a:tabLst>
            </a:pPr>
            <a:endParaRPr lang="en-US" sz="330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435" name="PlaceHolder 4"/>
          <p:cNvSpPr>
            <a:spLocks noGrp="1"/>
          </p:cNvSpPr>
          <p:nvPr>
            <p:ph type="sldNum" idx="86"/>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014194D1-135F-4DE2-A941-05F8A5DB9400}"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lichtblauw - tekstslide + kader rechts">
    <p:bg>
      <p:bgPr>
        <a:solidFill>
          <a:schemeClr val="lt2"/>
        </a:solidFill>
        <a:effectLst/>
      </p:bgPr>
    </p:bg>
    <p:spTree>
      <p:nvGrpSpPr>
        <p:cNvPr id="1" name=""/>
        <p:cNvGrpSpPr/>
        <p:nvPr/>
      </p:nvGrpSpPr>
      <p:grpSpPr>
        <a:xfrm>
          <a:off x="0" y="0"/>
          <a:ext cx="0" cy="0"/>
          <a:chOff x="0" y="0"/>
          <a:chExt cx="0" cy="0"/>
        </a:xfrm>
      </p:grpSpPr>
      <p:sp>
        <p:nvSpPr>
          <p:cNvPr id="436" name="Rechthoek 6"/>
          <p:cNvSpPr/>
          <p:nvPr/>
        </p:nvSpPr>
        <p:spPr>
          <a:xfrm>
            <a:off x="6111360" y="0"/>
            <a:ext cx="3032280" cy="5143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89" b="0" u="none" strike="noStrike" baseline="-25000">
              <a:solidFill>
                <a:schemeClr val="lt1"/>
              </a:solidFill>
              <a:effectLst/>
              <a:uFillTx/>
              <a:latin typeface="Arial"/>
              <a:ea typeface="ＭＳ Ｐゴシック"/>
            </a:endParaRPr>
          </a:p>
        </p:txBody>
      </p:sp>
      <p:sp>
        <p:nvSpPr>
          <p:cNvPr id="437" name="PlaceHolder 1"/>
          <p:cNvSpPr>
            <a:spLocks noGrp="1"/>
          </p:cNvSpPr>
          <p:nvPr>
            <p:ph type="title"/>
          </p:nvPr>
        </p:nvSpPr>
        <p:spPr>
          <a:xfrm>
            <a:off x="965880" y="660240"/>
            <a:ext cx="437220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438" name="PlaceHolder 2"/>
          <p:cNvSpPr>
            <a:spLocks noGrp="1"/>
          </p:cNvSpPr>
          <p:nvPr>
            <p:ph type="body"/>
          </p:nvPr>
        </p:nvSpPr>
        <p:spPr>
          <a:xfrm>
            <a:off x="968400" y="1405800"/>
            <a:ext cx="437220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Cum sociis natoque penatibus et magnis dis parturient montes, nascetur ridiculus mus.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a:t>
            </a:r>
            <a:endParaRPr lang="en-US" sz="1090" b="0" u="none" strike="noStrike">
              <a:solidFill>
                <a:schemeClr val="dk1"/>
              </a:solidFill>
              <a:effectLst/>
              <a:uFillTx/>
              <a:latin typeface="Arial"/>
            </a:endParaRPr>
          </a:p>
          <a:p>
            <a:pPr indent="0">
              <a:lnSpc>
                <a:spcPct val="120000"/>
              </a:lnSpc>
              <a:buNone/>
              <a:tabLst>
                <a:tab pos="0" algn="l"/>
              </a:tabLst>
            </a:pP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p:txBody>
      </p:sp>
      <p:sp>
        <p:nvSpPr>
          <p:cNvPr id="439" name="PlaceHolder 3"/>
          <p:cNvSpPr>
            <a:spLocks noGrp="1"/>
          </p:cNvSpPr>
          <p:nvPr>
            <p:ph type="body"/>
          </p:nvPr>
        </p:nvSpPr>
        <p:spPr>
          <a:xfrm>
            <a:off x="6367680" y="664560"/>
            <a:ext cx="2328120" cy="370944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Hier is ruimte </a:t>
            </a:r>
            <a:br>
              <a:rPr sz="3300"/>
            </a:br>
            <a:r>
              <a:rPr lang="nl-NL" sz="3300" b="0" u="none" strike="noStrike" spc="-23">
                <a:solidFill>
                  <a:schemeClr val="dk1"/>
                </a:solidFill>
                <a:effectLst/>
                <a:uFillTx/>
                <a:latin typeface="Arial"/>
              </a:rPr>
              <a:t>voor een kader</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 amet fermentum. Morbi leo risus, porta ac consectetur ac, vestibulum at eros. Maecenas sed diam eget risus varius blandit sit amet non magna.</a:t>
            </a:r>
            <a:endParaRPr lang="en-US" sz="1090" b="0" u="none" strike="noStrike">
              <a:solidFill>
                <a:schemeClr val="dk1"/>
              </a:solidFill>
              <a:effectLst/>
              <a:uFillTx/>
              <a:latin typeface="Arial"/>
            </a:endParaRPr>
          </a:p>
          <a:p>
            <a:pPr indent="0">
              <a:lnSpc>
                <a:spcPct val="100000"/>
              </a:lnSpc>
              <a:buNone/>
              <a:tabLst>
                <a:tab pos="0" algn="l"/>
              </a:tabLst>
            </a:pPr>
            <a:endParaRPr lang="en-US" sz="330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440" name="PlaceHolder 4"/>
          <p:cNvSpPr>
            <a:spLocks noGrp="1"/>
          </p:cNvSpPr>
          <p:nvPr>
            <p:ph type="sldNum" idx="87"/>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26906E8C-A494-4335-AC88-0B0B35DD808B}"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quoteslide - full - rozegrijs">
    <p:bg>
      <p:bgPr>
        <a:blipFill rotWithShape="0">
          <a:blip r:embed="rId2"/>
          <a:stretch/>
        </a:blipFill>
        <a:effectLst/>
      </p:bgPr>
    </p:bg>
    <p:spTree>
      <p:nvGrpSpPr>
        <p:cNvPr id="1" name=""/>
        <p:cNvGrpSpPr/>
        <p:nvPr/>
      </p:nvGrpSpPr>
      <p:grpSpPr>
        <a:xfrm>
          <a:off x="0" y="0"/>
          <a:ext cx="0" cy="0"/>
          <a:chOff x="0" y="0"/>
          <a:chExt cx="0" cy="0"/>
        </a:xfrm>
      </p:grpSpPr>
      <p:sp>
        <p:nvSpPr>
          <p:cNvPr id="441" name="PlaceHolder 1"/>
          <p:cNvSpPr>
            <a:spLocks noGrp="1"/>
          </p:cNvSpPr>
          <p:nvPr>
            <p:ph type="title"/>
          </p:nvPr>
        </p:nvSpPr>
        <p:spPr>
          <a:xfrm>
            <a:off x="965880" y="771840"/>
            <a:ext cx="6685560" cy="3602520"/>
          </a:xfrm>
          <a:prstGeom prst="rect">
            <a:avLst/>
          </a:prstGeom>
          <a:noFill/>
          <a:ln w="0">
            <a:noFill/>
          </a:ln>
        </p:spPr>
        <p:txBody>
          <a:bodyPr lIns="0" tIns="0" rIns="0" bIns="0" anchor="ctr">
            <a:noAutofit/>
          </a:bodyPr>
          <a:lstStyle/>
          <a:p>
            <a:pPr indent="0">
              <a:lnSpc>
                <a:spcPct val="85000"/>
              </a:lnSpc>
              <a:buNone/>
            </a:pPr>
            <a:r>
              <a:rPr lang="en-US" sz="4000" b="0" u="none" strike="noStrike" spc="-23">
                <a:solidFill>
                  <a:schemeClr val="dk1"/>
                </a:solidFill>
                <a:effectLst/>
                <a:uFillTx/>
                <a:latin typeface="Arial"/>
              </a:rPr>
              <a:t>“Stay hungry. Stay foolish. </a:t>
            </a:r>
            <a:br>
              <a:rPr sz="4000"/>
            </a:br>
            <a:r>
              <a:rPr lang="en-US" sz="4000" b="0" u="none" strike="noStrike" spc="-23">
                <a:solidFill>
                  <a:schemeClr val="dk1"/>
                </a:solidFill>
                <a:effectLst/>
                <a:uFillTx/>
                <a:latin typeface="Arial"/>
              </a:rPr>
              <a:t>Never let go of your appetite </a:t>
            </a:r>
            <a:br>
              <a:rPr sz="4000"/>
            </a:br>
            <a:r>
              <a:rPr lang="en-US" sz="4000" b="0" u="none" strike="noStrike" spc="-23">
                <a:solidFill>
                  <a:schemeClr val="dk1"/>
                </a:solidFill>
                <a:effectLst/>
                <a:uFillTx/>
                <a:latin typeface="Arial"/>
              </a:rPr>
              <a:t>to go after new ideas, </a:t>
            </a:r>
            <a:br>
              <a:rPr sz="4000"/>
            </a:br>
            <a:r>
              <a:rPr lang="en-US" sz="4000" b="0" u="none" strike="noStrike" spc="-23">
                <a:solidFill>
                  <a:schemeClr val="dk1"/>
                </a:solidFill>
                <a:effectLst/>
                <a:uFillTx/>
                <a:latin typeface="Arial"/>
              </a:rPr>
              <a:t>new experiences, and </a:t>
            </a:r>
            <a:br>
              <a:rPr sz="4000"/>
            </a:br>
            <a:r>
              <a:rPr lang="en-US" sz="4000" b="0" u="none" strike="noStrike" spc="-23">
                <a:solidFill>
                  <a:schemeClr val="dk1"/>
                </a:solidFill>
                <a:effectLst/>
                <a:uFillTx/>
                <a:latin typeface="Arial"/>
              </a:rPr>
              <a:t>new adventures.”</a:t>
            </a:r>
            <a:endParaRPr lang="en-US" sz="4000" b="0" u="none" strike="noStrike">
              <a:solidFill>
                <a:schemeClr val="dk1"/>
              </a:solidFill>
              <a:effectLst/>
              <a:uFillTx/>
              <a:latin typeface="Arial"/>
            </a:endParaRPr>
          </a:p>
        </p:txBody>
      </p:sp>
      <p:sp>
        <p:nvSpPr>
          <p:cNvPr id="442" name="PlaceHolder 2"/>
          <p:cNvSpPr>
            <a:spLocks noGrp="1"/>
          </p:cNvSpPr>
          <p:nvPr>
            <p:ph type="sldNum" idx="88"/>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7D6CFB13-EBA5-4635-A801-C690BE1F1A5A}"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lichtgroen - tekstslide + kader rechts">
    <p:bg>
      <p:bgPr>
        <a:solidFill>
          <a:schemeClr val="lt2"/>
        </a:solidFill>
        <a:effectLst/>
      </p:bgPr>
    </p:bg>
    <p:spTree>
      <p:nvGrpSpPr>
        <p:cNvPr id="1" name=""/>
        <p:cNvGrpSpPr/>
        <p:nvPr/>
      </p:nvGrpSpPr>
      <p:grpSpPr>
        <a:xfrm>
          <a:off x="0" y="0"/>
          <a:ext cx="0" cy="0"/>
          <a:chOff x="0" y="0"/>
          <a:chExt cx="0" cy="0"/>
        </a:xfrm>
      </p:grpSpPr>
      <p:sp>
        <p:nvSpPr>
          <p:cNvPr id="443" name="Rechthoek 6"/>
          <p:cNvSpPr/>
          <p:nvPr/>
        </p:nvSpPr>
        <p:spPr>
          <a:xfrm>
            <a:off x="6111360" y="0"/>
            <a:ext cx="3032280" cy="514332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089" b="0" u="none" strike="noStrike" baseline="-25000">
              <a:solidFill>
                <a:schemeClr val="lt1"/>
              </a:solidFill>
              <a:effectLst/>
              <a:uFillTx/>
              <a:latin typeface="Arial"/>
              <a:ea typeface="ＭＳ Ｐゴシック"/>
            </a:endParaRPr>
          </a:p>
        </p:txBody>
      </p:sp>
      <p:sp>
        <p:nvSpPr>
          <p:cNvPr id="444" name="PlaceHolder 1"/>
          <p:cNvSpPr>
            <a:spLocks noGrp="1"/>
          </p:cNvSpPr>
          <p:nvPr>
            <p:ph type="title"/>
          </p:nvPr>
        </p:nvSpPr>
        <p:spPr>
          <a:xfrm>
            <a:off x="965880" y="660240"/>
            <a:ext cx="437220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445" name="Vrije vorm: vorm 7"/>
          <p:cNvSpPr/>
          <p:nvPr/>
        </p:nvSpPr>
        <p:spPr>
          <a:xfrm>
            <a:off x="367920" y="4773600"/>
            <a:ext cx="178200" cy="179280"/>
          </a:xfrm>
          <a:custGeom>
            <a:avLst/>
            <a:gdLst>
              <a:gd name="textAreaLeft" fmla="*/ 0 w 178200"/>
              <a:gd name="textAreaRight" fmla="*/ 178560 w 178200"/>
              <a:gd name="textAreaTop" fmla="*/ 0 h 179280"/>
              <a:gd name="textAreaBottom" fmla="*/ 179640 h 179280"/>
              <a:gd name="GluePoint1X" fmla="*/ 868878 w 1738838"/>
              <a:gd name="GluePoint1Y" fmla="*/ 1143175 h 1746413"/>
              <a:gd name="GluePoint2X" fmla="*/ 1636044 w 1738838"/>
              <a:gd name="GluePoint2Y" fmla="*/ 1298448 h 1746413"/>
              <a:gd name="GluePoint3X" fmla="*/ 1402324 w 1738838"/>
              <a:gd name="GluePoint3Y" fmla="*/ 1567876 h 1746413"/>
              <a:gd name="GluePoint4X" fmla="*/ 868878 w 1738838"/>
              <a:gd name="GluePoint4Y" fmla="*/ 1143175 h 1746413"/>
              <a:gd name="GluePoint5X" fmla="*/ 3246 w 1738838"/>
              <a:gd name="GluePoint5Y" fmla="*/ 947867 h 1746413"/>
              <a:gd name="GluePoint6X" fmla="*/ 47069 w 1738838"/>
              <a:gd name="GluePoint6Y" fmla="*/ 957605 h 1746413"/>
              <a:gd name="GluePoint7X" fmla="*/ 1096106 w 1738838"/>
              <a:gd name="GluePoint7Y" fmla="*/ 1717739 h 1746413"/>
              <a:gd name="GluePoint8X" fmla="*/ 873206 w 1738838"/>
              <a:gd name="GluePoint8Y" fmla="*/ 1746413 h 1746413"/>
              <a:gd name="GluePoint9X" fmla="*/ 3246 w 1738838"/>
              <a:gd name="GluePoint9Y" fmla="*/ 947867 h 1746413"/>
              <a:gd name="GluePoint10X" fmla="*/ 1625224 w 1738838"/>
              <a:gd name="GluePoint10Y" fmla="*/ 429569 h 1746413"/>
              <a:gd name="GluePoint11X" fmla="*/ 1738838 w 1738838"/>
              <a:gd name="GluePoint11Y" fmla="*/ 759050 h 1746413"/>
              <a:gd name="GluePoint12X" fmla="*/ 1124780 w 1738838"/>
              <a:gd name="GluePoint12Y" fmla="*/ 1050119 h 1746413"/>
              <a:gd name="GluePoint13X" fmla="*/ 474474 w 1738838"/>
              <a:gd name="GluePoint13Y" fmla="*/ 984115 h 1746413"/>
              <a:gd name="GluePoint14X" fmla="*/ 1625224 w 1738838"/>
              <a:gd name="GluePoint14Y" fmla="*/ 429569 h 1746413"/>
              <a:gd name="GluePoint15X" fmla="*/ 873206 w 1738838"/>
              <a:gd name="GluePoint15Y" fmla="*/ 0 h 1746413"/>
              <a:gd name="GluePoint16X" fmla="*/ 1422342 w 1738838"/>
              <a:gd name="GluePoint16Y" fmla="*/ 193144 h 1746413"/>
              <a:gd name="GluePoint17X" fmla="*/ 1280053 w 1738838"/>
              <a:gd name="GluePoint17Y" fmla="*/ 286200 h 1746413"/>
              <a:gd name="GluePoint18X" fmla="*/ 982492 w 1738838"/>
              <a:gd name="GluePoint18Y" fmla="*/ 113614 h 1746413"/>
              <a:gd name="GluePoint19X" fmla="*/ 502067 w 1738838"/>
              <a:gd name="GluePoint19Y" fmla="*/ 134173 h 1746413"/>
              <a:gd name="GluePoint20X" fmla="*/ 543725 w 1738838"/>
              <a:gd name="GluePoint20Y" fmla="*/ 185029 h 1746413"/>
              <a:gd name="GluePoint21X" fmla="*/ 624878 w 1738838"/>
              <a:gd name="GluePoint21Y" fmla="*/ 175291 h 1746413"/>
              <a:gd name="GluePoint22X" fmla="*/ 901880 w 1738838"/>
              <a:gd name="GluePoint22Y" fmla="*/ 253197 h 1746413"/>
              <a:gd name="GluePoint23X" fmla="*/ 1012789 w 1738838"/>
              <a:gd name="GluePoint23Y" fmla="*/ 473393 h 1746413"/>
              <a:gd name="GluePoint24X" fmla="*/ 869419 w 1738838"/>
              <a:gd name="GluePoint24Y" fmla="*/ 615681 h 1746413"/>
              <a:gd name="GluePoint25X" fmla="*/ 674652 w 1738838"/>
              <a:gd name="GluePoint25Y" fmla="*/ 537774 h 1746413"/>
              <a:gd name="GluePoint26X" fmla="*/ 253197 w 1738838"/>
              <a:gd name="GluePoint26Y" fmla="*/ 596745 h 1746413"/>
              <a:gd name="GluePoint27X" fmla="*/ 325694 w 1738838"/>
              <a:gd name="GluePoint27Y" fmla="*/ 643814 h 1746413"/>
              <a:gd name="GluePoint28X" fmla="*/ 542102 w 1738838"/>
              <a:gd name="GluePoint28Y" fmla="*/ 644896 h 1746413"/>
              <a:gd name="GluePoint29X" fmla="*/ 645978 w 1738838"/>
              <a:gd name="GluePoint29Y" fmla="*/ 750395 h 1746413"/>
              <a:gd name="GluePoint30X" fmla="*/ 300807 w 1738838"/>
              <a:gd name="GluePoint30Y" fmla="*/ 882404 h 1746413"/>
              <a:gd name="GluePoint31X" fmla="*/ 0 w 1738838"/>
              <a:gd name="GluePoint31Y" fmla="*/ 875912 h 1746413"/>
              <a:gd name="GluePoint32X" fmla="*/ 0 w 1738838"/>
              <a:gd name="GluePoint32Y" fmla="*/ 873206 h 1746413"/>
              <a:gd name="GluePoint33X" fmla="*/ 873206 w 1738838"/>
              <a:gd name="GluePoint33Y" fmla="*/ 0 h 174641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Lst>
            <a:rect l="textAreaLeft" t="textAreaTop" r="textAreaRight" b="textAreaBottom"/>
            <a:pathLst>
              <a:path w="1738838" h="1746413">
                <a:moveTo>
                  <a:pt x="868878" y="1143175"/>
                </a:moveTo>
                <a:cubicBezTo>
                  <a:pt x="1132355" y="1171849"/>
                  <a:pt x="1397454" y="1217295"/>
                  <a:pt x="1636044" y="1298448"/>
                </a:cubicBezTo>
                <a:cubicBezTo>
                  <a:pt x="1577073" y="1403406"/>
                  <a:pt x="1497543" y="1495379"/>
                  <a:pt x="1402324" y="1567876"/>
                </a:cubicBezTo>
                <a:cubicBezTo>
                  <a:pt x="1072301" y="1289791"/>
                  <a:pt x="868878" y="1143175"/>
                  <a:pt x="868878" y="1143175"/>
                </a:cubicBezTo>
                <a:close/>
                <a:moveTo>
                  <a:pt x="3246" y="947867"/>
                </a:moveTo>
                <a:cubicBezTo>
                  <a:pt x="18395" y="950572"/>
                  <a:pt x="33002" y="953818"/>
                  <a:pt x="47069" y="957605"/>
                </a:cubicBezTo>
                <a:cubicBezTo>
                  <a:pt x="522625" y="1092860"/>
                  <a:pt x="890519" y="1424506"/>
                  <a:pt x="1096106" y="1717739"/>
                </a:cubicBezTo>
                <a:cubicBezTo>
                  <a:pt x="1024692" y="1736133"/>
                  <a:pt x="950031" y="1746413"/>
                  <a:pt x="873206" y="1746413"/>
                </a:cubicBezTo>
                <a:cubicBezTo>
                  <a:pt x="416044" y="1746413"/>
                  <a:pt x="41117" y="1395291"/>
                  <a:pt x="3246" y="947867"/>
                </a:cubicBezTo>
                <a:close/>
                <a:moveTo>
                  <a:pt x="1625224" y="429569"/>
                </a:moveTo>
                <a:cubicBezTo>
                  <a:pt x="1683654" y="528576"/>
                  <a:pt x="1723148" y="640026"/>
                  <a:pt x="1738838" y="759050"/>
                </a:cubicBezTo>
                <a:cubicBezTo>
                  <a:pt x="1646323" y="843990"/>
                  <a:pt x="1402864" y="1016035"/>
                  <a:pt x="1124780" y="1050119"/>
                </a:cubicBezTo>
                <a:cubicBezTo>
                  <a:pt x="816399" y="1087991"/>
                  <a:pt x="474474" y="984115"/>
                  <a:pt x="474474" y="984115"/>
                </a:cubicBezTo>
                <a:cubicBezTo>
                  <a:pt x="755263" y="960310"/>
                  <a:pt x="1153995" y="892682"/>
                  <a:pt x="1625224" y="429569"/>
                </a:cubicBezTo>
                <a:close/>
                <a:moveTo>
                  <a:pt x="873206" y="0"/>
                </a:moveTo>
                <a:cubicBezTo>
                  <a:pt x="1080958" y="0"/>
                  <a:pt x="1271397" y="72497"/>
                  <a:pt x="1422342" y="193144"/>
                </a:cubicBezTo>
                <a:cubicBezTo>
                  <a:pt x="1372027" y="222900"/>
                  <a:pt x="1325499" y="256444"/>
                  <a:pt x="1280053" y="286200"/>
                </a:cubicBezTo>
                <a:cubicBezTo>
                  <a:pt x="1199982" y="219654"/>
                  <a:pt x="1092860" y="149863"/>
                  <a:pt x="982492" y="113614"/>
                </a:cubicBezTo>
                <a:cubicBezTo>
                  <a:pt x="822350" y="62217"/>
                  <a:pt x="622714" y="67086"/>
                  <a:pt x="502067" y="134173"/>
                </a:cubicBezTo>
                <a:lnTo>
                  <a:pt x="543725" y="185029"/>
                </a:lnTo>
                <a:lnTo>
                  <a:pt x="624878" y="175291"/>
                </a:lnTo>
                <a:cubicBezTo>
                  <a:pt x="729836" y="166093"/>
                  <a:pt x="826138" y="194767"/>
                  <a:pt x="901880" y="253197"/>
                </a:cubicBezTo>
                <a:cubicBezTo>
                  <a:pt x="996018" y="312710"/>
                  <a:pt x="1052284" y="398191"/>
                  <a:pt x="1012789" y="473393"/>
                </a:cubicBezTo>
                <a:cubicBezTo>
                  <a:pt x="982492" y="525872"/>
                  <a:pt x="938129" y="579433"/>
                  <a:pt x="869419" y="615681"/>
                </a:cubicBezTo>
                <a:cubicBezTo>
                  <a:pt x="807202" y="584302"/>
                  <a:pt x="744985" y="552923"/>
                  <a:pt x="674652" y="537774"/>
                </a:cubicBezTo>
                <a:cubicBezTo>
                  <a:pt x="506395" y="493951"/>
                  <a:pt x="367353" y="541020"/>
                  <a:pt x="253197" y="596745"/>
                </a:cubicBezTo>
                <a:cubicBezTo>
                  <a:pt x="269428" y="614599"/>
                  <a:pt x="298643" y="633535"/>
                  <a:pt x="325694" y="643814"/>
                </a:cubicBezTo>
                <a:cubicBezTo>
                  <a:pt x="385747" y="627583"/>
                  <a:pt x="473393" y="623255"/>
                  <a:pt x="542102" y="644896"/>
                </a:cubicBezTo>
                <a:cubicBezTo>
                  <a:pt x="596745" y="669783"/>
                  <a:pt x="649765" y="706031"/>
                  <a:pt x="645978" y="750395"/>
                </a:cubicBezTo>
                <a:cubicBezTo>
                  <a:pt x="607566" y="852648"/>
                  <a:pt x="445259" y="878076"/>
                  <a:pt x="300807" y="882404"/>
                </a:cubicBezTo>
                <a:cubicBezTo>
                  <a:pt x="205047" y="886191"/>
                  <a:pt x="101712" y="879699"/>
                  <a:pt x="0" y="875912"/>
                </a:cubicBezTo>
                <a:cubicBezTo>
                  <a:pt x="0" y="874830"/>
                  <a:pt x="0" y="874289"/>
                  <a:pt x="0" y="873206"/>
                </a:cubicBezTo>
                <a:cubicBezTo>
                  <a:pt x="0" y="391158"/>
                  <a:pt x="391157" y="0"/>
                  <a:pt x="873206" y="0"/>
                </a:cubicBezTo>
                <a:close/>
              </a:path>
            </a:pathLst>
          </a:custGeom>
          <a:solidFill>
            <a:schemeClr val="tx2"/>
          </a:solidFill>
          <a:ln w="541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089" b="0" u="none" strike="noStrike" baseline="-25000">
              <a:solidFill>
                <a:schemeClr val="dk1"/>
              </a:solidFill>
              <a:effectLst/>
              <a:uFillTx/>
              <a:latin typeface="Arial"/>
              <a:ea typeface="ＭＳ Ｐゴシック"/>
            </a:endParaRPr>
          </a:p>
        </p:txBody>
      </p:sp>
      <p:sp>
        <p:nvSpPr>
          <p:cNvPr id="446" name="PlaceHolder 2"/>
          <p:cNvSpPr>
            <a:spLocks noGrp="1"/>
          </p:cNvSpPr>
          <p:nvPr>
            <p:ph type="body"/>
          </p:nvPr>
        </p:nvSpPr>
        <p:spPr>
          <a:xfrm>
            <a:off x="968400" y="1405800"/>
            <a:ext cx="437220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Cum sociis natoque penatibus et magnis dis parturient montes, nascetur ridiculus mus.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a:t>
            </a:r>
            <a:endParaRPr lang="en-US" sz="1090" b="0" u="none" strike="noStrike">
              <a:solidFill>
                <a:schemeClr val="dk1"/>
              </a:solidFill>
              <a:effectLst/>
              <a:uFillTx/>
              <a:latin typeface="Arial"/>
            </a:endParaRPr>
          </a:p>
          <a:p>
            <a:pPr indent="0">
              <a:lnSpc>
                <a:spcPct val="120000"/>
              </a:lnSpc>
              <a:buNone/>
              <a:tabLst>
                <a:tab pos="0" algn="l"/>
              </a:tabLst>
            </a:pP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130" b="0" u="none" strike="noStrike">
                <a:solidFill>
                  <a:srgbClr val="000000"/>
                </a:solidFill>
                <a:effectLst/>
                <a:uFillTx/>
                <a:latin typeface="Arial"/>
              </a:rPr>
              <a:t>Opsomming</a:t>
            </a:r>
            <a:endParaRPr lang="en-US" sz="1130" b="0" u="none" strike="noStrike">
              <a:solidFill>
                <a:schemeClr val="dk1"/>
              </a:solidFill>
              <a:effectLst/>
              <a:uFillTx/>
              <a:latin typeface="Arial"/>
            </a:endParaRPr>
          </a:p>
        </p:txBody>
      </p:sp>
      <p:sp>
        <p:nvSpPr>
          <p:cNvPr id="447" name="PlaceHolder 3"/>
          <p:cNvSpPr>
            <a:spLocks noGrp="1"/>
          </p:cNvSpPr>
          <p:nvPr>
            <p:ph type="body"/>
          </p:nvPr>
        </p:nvSpPr>
        <p:spPr>
          <a:xfrm>
            <a:off x="6367680" y="664560"/>
            <a:ext cx="2328120" cy="370944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Hier is ruimte </a:t>
            </a:r>
            <a:br>
              <a:rPr sz="3300"/>
            </a:br>
            <a:r>
              <a:rPr lang="nl-NL" sz="3300" b="0" u="none" strike="noStrike" spc="-23">
                <a:solidFill>
                  <a:schemeClr val="dk1"/>
                </a:solidFill>
                <a:effectLst/>
                <a:uFillTx/>
                <a:latin typeface="Arial"/>
              </a:rPr>
              <a:t>voor een kader</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 amet fermentum. Morbi leo risus, porta ac consectetur ac, vestibulum at eros. Maecenas sed diam eget risus varius blandit sit amet non magna.</a:t>
            </a:r>
            <a:endParaRPr lang="en-US" sz="1090" b="0" u="none" strike="noStrike">
              <a:solidFill>
                <a:schemeClr val="dk1"/>
              </a:solidFill>
              <a:effectLst/>
              <a:uFillTx/>
              <a:latin typeface="Arial"/>
            </a:endParaRPr>
          </a:p>
          <a:p>
            <a:pPr indent="0">
              <a:lnSpc>
                <a:spcPct val="100000"/>
              </a:lnSpc>
              <a:buNone/>
              <a:tabLst>
                <a:tab pos="0" algn="l"/>
              </a:tabLst>
            </a:pPr>
            <a:endParaRPr lang="en-US" sz="330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448" name="PlaceHolder 4"/>
          <p:cNvSpPr>
            <a:spLocks noGrp="1"/>
          </p:cNvSpPr>
          <p:nvPr>
            <p:ph type="sldNum" idx="89"/>
          </p:nvPr>
        </p:nvSpPr>
        <p:spPr>
          <a:xfrm>
            <a:off x="7650360" y="4811400"/>
            <a:ext cx="102996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57B11B9B-C7AA-4AC1-8BD2-9363B80C2500}"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
        <p:nvSpPr>
          <p:cNvPr id="449" name="PlaceHolder 5"/>
          <p:cNvSpPr>
            <a:spLocks noGrp="1"/>
          </p:cNvSpPr>
          <p:nvPr>
            <p:ph type="ftr" idx="90"/>
          </p:nvPr>
        </p:nvSpPr>
        <p:spPr>
          <a:xfrm>
            <a:off x="1486800" y="4822200"/>
            <a:ext cx="3340800" cy="64800"/>
          </a:xfrm>
          <a:prstGeom prst="rect">
            <a:avLst/>
          </a:prstGeom>
          <a:noFill/>
          <a:ln w="0">
            <a:noFill/>
          </a:ln>
        </p:spPr>
        <p:txBody>
          <a:bodyPr lIns="0" tIns="0" rIns="0" bIns="0" anchor="t">
            <a:noAutofit/>
          </a:bodyPr>
          <a:lstStyle>
            <a:lvl1pPr indent="0">
              <a:lnSpc>
                <a:spcPct val="100000"/>
              </a:lnSpc>
              <a:buNone/>
              <a:defRPr lang="en-US" sz="629" b="0" u="none" strike="noStrike" baseline="-25000">
                <a:solidFill>
                  <a:schemeClr val="dk1"/>
                </a:solidFill>
                <a:effectLst/>
                <a:uFillTx/>
                <a:latin typeface="Arial"/>
                <a:ea typeface="ＭＳ Ｐゴシック"/>
              </a:defRPr>
            </a:lvl1pPr>
          </a:lstStyle>
          <a:p>
            <a:pPr indent="0">
              <a:lnSpc>
                <a:spcPct val="100000"/>
              </a:lnSpc>
              <a:buNone/>
            </a:pPr>
            <a:r>
              <a:rPr lang="en-US" sz="629" b="0" u="none" strike="noStrike" baseline="-25000">
                <a:solidFill>
                  <a:schemeClr val="dk1"/>
                </a:solidFill>
                <a:effectLst/>
                <a:uFillTx/>
                <a:latin typeface="Arial"/>
                <a:ea typeface="ＭＳ Ｐゴシック"/>
              </a:rPr>
              <a:t>&lt;footer&gt;</a:t>
            </a:r>
            <a:endParaRPr lang="en-US" sz="630" b="0" u="none" strike="noStrike">
              <a:solidFill>
                <a:srgbClr val="000000"/>
              </a:solidFill>
              <a:effectLst/>
              <a:uFillTx/>
              <a:latin typeface="Times New Roman"/>
            </a:endParaRPr>
          </a:p>
        </p:txBody>
      </p:sp>
      <p:sp>
        <p:nvSpPr>
          <p:cNvPr id="450" name="PlaceHolder 6"/>
          <p:cNvSpPr>
            <a:spLocks noGrp="1"/>
          </p:cNvSpPr>
          <p:nvPr>
            <p:ph type="dt" idx="91"/>
          </p:nvPr>
        </p:nvSpPr>
        <p:spPr>
          <a:xfrm>
            <a:off x="975600" y="4822200"/>
            <a:ext cx="510840" cy="105840"/>
          </a:xfrm>
          <a:prstGeom prst="rect">
            <a:avLst/>
          </a:prstGeom>
          <a:noFill/>
          <a:ln w="0">
            <a:noFill/>
          </a:ln>
        </p:spPr>
        <p:txBody>
          <a:bodyPr lIns="0" tIns="0" rIns="0" bIns="0" anchor="t">
            <a:noAutofit/>
          </a:bodyPr>
          <a:lstStyle>
            <a:lvl1pPr indent="0">
              <a:lnSpc>
                <a:spcPct val="100000"/>
              </a:lnSpc>
              <a:buNone/>
              <a:defRPr lang="nl-NL" sz="629" b="0" u="none" strike="noStrike" baseline="-25000">
                <a:solidFill>
                  <a:schemeClr val="dk1"/>
                </a:solidFill>
                <a:effectLst/>
                <a:uFillTx/>
                <a:latin typeface="Arial"/>
                <a:ea typeface="ＭＳ Ｐゴシック"/>
              </a:defRPr>
            </a:lvl1pPr>
          </a:lstStyle>
          <a:p>
            <a:pPr indent="0">
              <a:lnSpc>
                <a:spcPct val="100000"/>
              </a:lnSpc>
              <a:buNone/>
            </a:pPr>
            <a:r>
              <a:rPr lang="nl-NL" sz="629" b="0" u="none" strike="noStrike" baseline="-25000">
                <a:solidFill>
                  <a:schemeClr val="dk1"/>
                </a:solidFill>
                <a:effectLst/>
                <a:uFillTx/>
                <a:latin typeface="Arial"/>
                <a:ea typeface="ＭＳ Ｐゴシック"/>
              </a:rPr>
              <a:t>&lt;date/time&gt;</a:t>
            </a:r>
            <a:endParaRPr lang="en-US" sz="630" b="0" u="none" strike="noStrike">
              <a:solidFill>
                <a:srgbClr val="000000"/>
              </a:solidFill>
              <a:effectLst/>
              <a:uFillTx/>
              <a:latin typeface="Times New Roman"/>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tekstslide - small img right - grijs">
    <p:bg>
      <p:bgPr>
        <a:solidFill>
          <a:schemeClr val="lt2"/>
        </a:solidFill>
        <a:effectLst/>
      </p:bgPr>
    </p:bg>
    <p:spTree>
      <p:nvGrpSpPr>
        <p:cNvPr id="1" name=""/>
        <p:cNvGrpSpPr/>
        <p:nvPr/>
      </p:nvGrpSpPr>
      <p:grpSpPr>
        <a:xfrm>
          <a:off x="0" y="0"/>
          <a:ext cx="0" cy="0"/>
          <a:chOff x="0" y="0"/>
          <a:chExt cx="0" cy="0"/>
        </a:xfrm>
      </p:grpSpPr>
      <p:sp>
        <p:nvSpPr>
          <p:cNvPr id="451" name="PlaceHolder 1"/>
          <p:cNvSpPr>
            <a:spLocks noGrp="1"/>
          </p:cNvSpPr>
          <p:nvPr>
            <p:ph type="body"/>
          </p:nvPr>
        </p:nvSpPr>
        <p:spPr>
          <a:xfrm>
            <a:off x="4574880" y="0"/>
            <a:ext cx="457164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452" name="PlaceHolder 2"/>
          <p:cNvSpPr>
            <a:spLocks noGrp="1"/>
          </p:cNvSpPr>
          <p:nvPr>
            <p:ph type="title"/>
          </p:nvPr>
        </p:nvSpPr>
        <p:spPr>
          <a:xfrm>
            <a:off x="965880" y="660240"/>
            <a:ext cx="334080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453" name="PlaceHolder 3"/>
          <p:cNvSpPr>
            <a:spLocks noGrp="1"/>
          </p:cNvSpPr>
          <p:nvPr>
            <p:ph type="body"/>
          </p:nvPr>
        </p:nvSpPr>
        <p:spPr>
          <a:xfrm>
            <a:off x="968400" y="1405800"/>
            <a:ext cx="333828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a:t>
            </a:r>
            <a:endParaRPr lang="en-US" sz="1090" b="0" u="none" strike="noStrike">
              <a:solidFill>
                <a:schemeClr val="dk1"/>
              </a:solidFill>
              <a:effectLst/>
              <a:uFillTx/>
              <a:latin typeface="Arial"/>
            </a:endParaRPr>
          </a:p>
          <a:p>
            <a:pPr indent="0">
              <a:lnSpc>
                <a:spcPct val="120000"/>
              </a:lnSpc>
              <a:buNone/>
              <a:tabLst>
                <a:tab pos="0" algn="l"/>
              </a:tabLst>
            </a:pP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454" name="PlaceHolder 4"/>
          <p:cNvSpPr>
            <a:spLocks noGrp="1"/>
          </p:cNvSpPr>
          <p:nvPr>
            <p:ph type="sldNum" idx="92"/>
          </p:nvPr>
        </p:nvSpPr>
        <p:spPr>
          <a:xfrm>
            <a:off x="3797280" y="4811400"/>
            <a:ext cx="50940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224F01E8-9A68-45DC-BF10-5EB238AF38D0}"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oranje - tekstslide - half img right">
    <p:bg>
      <p:bgPr>
        <a:solidFill>
          <a:schemeClr val="dk2"/>
        </a:solidFill>
        <a:effectLst/>
      </p:bgPr>
    </p:bg>
    <p:spTree>
      <p:nvGrpSpPr>
        <p:cNvPr id="1" name=""/>
        <p:cNvGrpSpPr/>
        <p:nvPr/>
      </p:nvGrpSpPr>
      <p:grpSpPr>
        <a:xfrm>
          <a:off x="0" y="0"/>
          <a:ext cx="0" cy="0"/>
          <a:chOff x="0" y="0"/>
          <a:chExt cx="0" cy="0"/>
        </a:xfrm>
      </p:grpSpPr>
      <p:sp>
        <p:nvSpPr>
          <p:cNvPr id="455" name="PlaceHolder 1"/>
          <p:cNvSpPr>
            <a:spLocks noGrp="1"/>
          </p:cNvSpPr>
          <p:nvPr>
            <p:ph type="body"/>
          </p:nvPr>
        </p:nvSpPr>
        <p:spPr>
          <a:xfrm>
            <a:off x="4574880" y="0"/>
            <a:ext cx="457164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456" name="PlaceHolder 2"/>
          <p:cNvSpPr>
            <a:spLocks noGrp="1"/>
          </p:cNvSpPr>
          <p:nvPr>
            <p:ph type="title"/>
          </p:nvPr>
        </p:nvSpPr>
        <p:spPr>
          <a:xfrm>
            <a:off x="965880" y="660240"/>
            <a:ext cx="334080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457" name="PlaceHolder 3"/>
          <p:cNvSpPr>
            <a:spLocks noGrp="1"/>
          </p:cNvSpPr>
          <p:nvPr>
            <p:ph type="body"/>
          </p:nvPr>
        </p:nvSpPr>
        <p:spPr>
          <a:xfrm>
            <a:off x="968400" y="1405800"/>
            <a:ext cx="333828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FFFFFF"/>
                </a:solidFill>
                <a:effectLst/>
                <a:uFillTx/>
                <a:latin typeface="Arial"/>
              </a:rPr>
              <a:t>Aenean lacinia bibendum nulla sed consectetur. Cras mattis consectetur purus sit</a:t>
            </a:r>
            <a:endParaRPr lang="en-US" sz="1090" b="0" u="none" strike="noStrike">
              <a:solidFill>
                <a:schemeClr val="dk1"/>
              </a:solidFill>
              <a:effectLst/>
              <a:uFillTx/>
              <a:latin typeface="Arial"/>
            </a:endParaRPr>
          </a:p>
          <a:p>
            <a:pPr indent="0">
              <a:lnSpc>
                <a:spcPct val="120000"/>
              </a:lnSpc>
              <a:buNone/>
              <a:tabLst>
                <a:tab pos="0" algn="l"/>
              </a:tabLst>
            </a:pPr>
            <a:endParaRPr lang="en-US" sz="1090" b="0" u="none" strike="noStrike">
              <a:solidFill>
                <a:schemeClr val="dk1"/>
              </a:solidFill>
              <a:effectLst/>
              <a:uFillTx/>
              <a:latin typeface="Arial"/>
            </a:endParaRPr>
          </a:p>
          <a:p>
            <a:pPr marL="82440" lvl="2" indent="-824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p:txBody>
      </p:sp>
      <p:sp>
        <p:nvSpPr>
          <p:cNvPr id="458" name="PlaceHolder 4"/>
          <p:cNvSpPr>
            <a:spLocks noGrp="1"/>
          </p:cNvSpPr>
          <p:nvPr>
            <p:ph type="sldNum" idx="93"/>
          </p:nvPr>
        </p:nvSpPr>
        <p:spPr>
          <a:xfrm>
            <a:off x="3797280" y="4811400"/>
            <a:ext cx="50940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EEF650D2-E865-4A5B-99C4-8067D570DCBA}"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paars - tekstslide - half img right">
    <p:bg>
      <p:bgPr>
        <a:solidFill>
          <a:srgbClr val="9E6697"/>
        </a:solidFill>
        <a:effectLst/>
      </p:bgPr>
    </p:bg>
    <p:spTree>
      <p:nvGrpSpPr>
        <p:cNvPr id="1" name=""/>
        <p:cNvGrpSpPr/>
        <p:nvPr/>
      </p:nvGrpSpPr>
      <p:grpSpPr>
        <a:xfrm>
          <a:off x="0" y="0"/>
          <a:ext cx="0" cy="0"/>
          <a:chOff x="0" y="0"/>
          <a:chExt cx="0" cy="0"/>
        </a:xfrm>
      </p:grpSpPr>
      <p:sp>
        <p:nvSpPr>
          <p:cNvPr id="459" name="PlaceHolder 1"/>
          <p:cNvSpPr>
            <a:spLocks noGrp="1"/>
          </p:cNvSpPr>
          <p:nvPr>
            <p:ph type="body"/>
          </p:nvPr>
        </p:nvSpPr>
        <p:spPr>
          <a:xfrm>
            <a:off x="4574880" y="0"/>
            <a:ext cx="457164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460" name="PlaceHolder 2"/>
          <p:cNvSpPr>
            <a:spLocks noGrp="1"/>
          </p:cNvSpPr>
          <p:nvPr>
            <p:ph type="title"/>
          </p:nvPr>
        </p:nvSpPr>
        <p:spPr>
          <a:xfrm>
            <a:off x="965880" y="660240"/>
            <a:ext cx="334080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461" name="PlaceHolder 3"/>
          <p:cNvSpPr>
            <a:spLocks noGrp="1"/>
          </p:cNvSpPr>
          <p:nvPr>
            <p:ph type="body"/>
          </p:nvPr>
        </p:nvSpPr>
        <p:spPr>
          <a:xfrm>
            <a:off x="968400" y="1405800"/>
            <a:ext cx="333828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FFFFFF"/>
                </a:solidFill>
                <a:effectLst/>
                <a:uFillTx/>
                <a:latin typeface="Arial"/>
              </a:rPr>
              <a:t>Aenean lacinia bibendum nulla sed consectetur. Cras mattis consectetur purus sit</a:t>
            </a:r>
            <a:endParaRPr lang="en-US" sz="1090" b="0" u="none" strike="noStrike">
              <a:solidFill>
                <a:schemeClr val="dk1"/>
              </a:solidFill>
              <a:effectLst/>
              <a:uFillTx/>
              <a:latin typeface="Arial"/>
            </a:endParaRPr>
          </a:p>
          <a:p>
            <a:pPr indent="0">
              <a:lnSpc>
                <a:spcPct val="120000"/>
              </a:lnSpc>
              <a:buNone/>
              <a:tabLst>
                <a:tab pos="0" algn="l"/>
              </a:tabLst>
            </a:pPr>
            <a:endParaRPr lang="en-US" sz="1090" b="0" u="none" strike="noStrike">
              <a:solidFill>
                <a:schemeClr val="dk1"/>
              </a:solidFill>
              <a:effectLst/>
              <a:uFillTx/>
              <a:latin typeface="Arial"/>
            </a:endParaRPr>
          </a:p>
          <a:p>
            <a:pPr marL="82440" lvl="2" indent="-824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p:txBody>
      </p:sp>
      <p:sp>
        <p:nvSpPr>
          <p:cNvPr id="462" name="PlaceHolder 4"/>
          <p:cNvSpPr>
            <a:spLocks noGrp="1"/>
          </p:cNvSpPr>
          <p:nvPr>
            <p:ph type="sldNum" idx="94"/>
          </p:nvPr>
        </p:nvSpPr>
        <p:spPr>
          <a:xfrm>
            <a:off x="3797280" y="4811400"/>
            <a:ext cx="50940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6D48A0D5-D35E-42C2-9D95-BF75F69F860C}"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uw - tekstslide - half img right">
    <p:bg>
      <p:bgPr>
        <a:solidFill>
          <a:srgbClr val="578494"/>
        </a:solidFill>
        <a:effectLst/>
      </p:bgPr>
    </p:bg>
    <p:spTree>
      <p:nvGrpSpPr>
        <p:cNvPr id="1" name=""/>
        <p:cNvGrpSpPr/>
        <p:nvPr/>
      </p:nvGrpSpPr>
      <p:grpSpPr>
        <a:xfrm>
          <a:off x="0" y="0"/>
          <a:ext cx="0" cy="0"/>
          <a:chOff x="0" y="0"/>
          <a:chExt cx="0" cy="0"/>
        </a:xfrm>
      </p:grpSpPr>
      <p:sp>
        <p:nvSpPr>
          <p:cNvPr id="463" name="PlaceHolder 1"/>
          <p:cNvSpPr>
            <a:spLocks noGrp="1"/>
          </p:cNvSpPr>
          <p:nvPr>
            <p:ph type="body"/>
          </p:nvPr>
        </p:nvSpPr>
        <p:spPr>
          <a:xfrm>
            <a:off x="4574880" y="0"/>
            <a:ext cx="457164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464" name="PlaceHolder 2"/>
          <p:cNvSpPr>
            <a:spLocks noGrp="1"/>
          </p:cNvSpPr>
          <p:nvPr>
            <p:ph type="title"/>
          </p:nvPr>
        </p:nvSpPr>
        <p:spPr>
          <a:xfrm>
            <a:off x="965880" y="660240"/>
            <a:ext cx="334080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465" name="PlaceHolder 3"/>
          <p:cNvSpPr>
            <a:spLocks noGrp="1"/>
          </p:cNvSpPr>
          <p:nvPr>
            <p:ph type="body"/>
          </p:nvPr>
        </p:nvSpPr>
        <p:spPr>
          <a:xfrm>
            <a:off x="968400" y="1405800"/>
            <a:ext cx="333828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FFFFFF"/>
                </a:solidFill>
                <a:effectLst/>
                <a:uFillTx/>
                <a:latin typeface="Arial"/>
              </a:rPr>
              <a:t>Aenean lacinia bibendum nulla sed consectetur. Cras mattis consectetur purus sit</a:t>
            </a:r>
            <a:endParaRPr lang="en-US" sz="1090" b="0" u="none" strike="noStrike">
              <a:solidFill>
                <a:schemeClr val="dk1"/>
              </a:solidFill>
              <a:effectLst/>
              <a:uFillTx/>
              <a:latin typeface="Arial"/>
            </a:endParaRPr>
          </a:p>
          <a:p>
            <a:pPr indent="0">
              <a:lnSpc>
                <a:spcPct val="120000"/>
              </a:lnSpc>
              <a:buNone/>
              <a:tabLst>
                <a:tab pos="0" algn="l"/>
              </a:tabLst>
            </a:pPr>
            <a:endParaRPr lang="en-US" sz="1090" b="0" u="none" strike="noStrike">
              <a:solidFill>
                <a:schemeClr val="dk1"/>
              </a:solidFill>
              <a:effectLst/>
              <a:uFillTx/>
              <a:latin typeface="Arial"/>
            </a:endParaRPr>
          </a:p>
          <a:p>
            <a:pPr marL="82440" lvl="2" indent="-824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p:txBody>
      </p:sp>
      <p:sp>
        <p:nvSpPr>
          <p:cNvPr id="466" name="PlaceHolder 4"/>
          <p:cNvSpPr>
            <a:spLocks noGrp="1"/>
          </p:cNvSpPr>
          <p:nvPr>
            <p:ph type="sldNum" idx="95"/>
          </p:nvPr>
        </p:nvSpPr>
        <p:spPr>
          <a:xfrm>
            <a:off x="3797280" y="4811400"/>
            <a:ext cx="50940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F097E356-A3E1-4E89-9DCB-4373AC37C7CE}"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groen - tekstslide - half img right">
    <p:bg>
      <p:bgPr>
        <a:solidFill>
          <a:schemeClr val="accent6"/>
        </a:solidFill>
        <a:effectLst/>
      </p:bgPr>
    </p:bg>
    <p:spTree>
      <p:nvGrpSpPr>
        <p:cNvPr id="1" name=""/>
        <p:cNvGrpSpPr/>
        <p:nvPr/>
      </p:nvGrpSpPr>
      <p:grpSpPr>
        <a:xfrm>
          <a:off x="0" y="0"/>
          <a:ext cx="0" cy="0"/>
          <a:chOff x="0" y="0"/>
          <a:chExt cx="0" cy="0"/>
        </a:xfrm>
      </p:grpSpPr>
      <p:sp>
        <p:nvSpPr>
          <p:cNvPr id="467" name="PlaceHolder 1"/>
          <p:cNvSpPr>
            <a:spLocks noGrp="1"/>
          </p:cNvSpPr>
          <p:nvPr>
            <p:ph type="body"/>
          </p:nvPr>
        </p:nvSpPr>
        <p:spPr>
          <a:xfrm>
            <a:off x="4574880" y="0"/>
            <a:ext cx="457164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468" name="PlaceHolder 2"/>
          <p:cNvSpPr>
            <a:spLocks noGrp="1"/>
          </p:cNvSpPr>
          <p:nvPr>
            <p:ph type="title"/>
          </p:nvPr>
        </p:nvSpPr>
        <p:spPr>
          <a:xfrm>
            <a:off x="965880" y="660240"/>
            <a:ext cx="334080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469" name="PlaceHolder 3"/>
          <p:cNvSpPr>
            <a:spLocks noGrp="1"/>
          </p:cNvSpPr>
          <p:nvPr>
            <p:ph type="body"/>
          </p:nvPr>
        </p:nvSpPr>
        <p:spPr>
          <a:xfrm>
            <a:off x="968400" y="1405800"/>
            <a:ext cx="333828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FFFFFF"/>
                </a:solidFill>
                <a:effectLst/>
                <a:uFillTx/>
                <a:latin typeface="Arial"/>
              </a:rPr>
              <a:t>Aenean lacinia bibendum nulla sed consectetur. Cras mattis consectetur purus sit</a:t>
            </a:r>
            <a:endParaRPr lang="en-US" sz="1090" b="0" u="none" strike="noStrike">
              <a:solidFill>
                <a:schemeClr val="dk1"/>
              </a:solidFill>
              <a:effectLst/>
              <a:uFillTx/>
              <a:latin typeface="Arial"/>
            </a:endParaRPr>
          </a:p>
          <a:p>
            <a:pPr indent="0">
              <a:lnSpc>
                <a:spcPct val="120000"/>
              </a:lnSpc>
              <a:buNone/>
              <a:tabLst>
                <a:tab pos="0" algn="l"/>
              </a:tabLst>
            </a:pPr>
            <a:endParaRPr lang="en-US" sz="1090" b="0" u="none" strike="noStrike">
              <a:solidFill>
                <a:schemeClr val="dk1"/>
              </a:solidFill>
              <a:effectLst/>
              <a:uFillTx/>
              <a:latin typeface="Arial"/>
            </a:endParaRPr>
          </a:p>
          <a:p>
            <a:pPr marL="82440" lvl="2" indent="-824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FFFFFF"/>
              </a:buClr>
              <a:buFont typeface="Arial"/>
              <a:buChar char="∙"/>
              <a:tabLst>
                <a:tab pos="0" algn="l"/>
              </a:tabLst>
            </a:pPr>
            <a:r>
              <a:rPr lang="nl-NL" sz="1090" b="0" u="none" strike="noStrike">
                <a:solidFill>
                  <a:srgbClr val="FFFFFF"/>
                </a:solidFill>
                <a:effectLst/>
                <a:uFillTx/>
                <a:latin typeface="Arial"/>
              </a:rPr>
              <a:t>Opsomming</a:t>
            </a:r>
            <a:endParaRPr lang="en-US" sz="1090" b="0" u="none" strike="noStrike">
              <a:solidFill>
                <a:schemeClr val="dk1"/>
              </a:solidFill>
              <a:effectLst/>
              <a:uFillTx/>
              <a:latin typeface="Arial"/>
            </a:endParaRPr>
          </a:p>
        </p:txBody>
      </p:sp>
      <p:sp>
        <p:nvSpPr>
          <p:cNvPr id="470" name="PlaceHolder 4"/>
          <p:cNvSpPr>
            <a:spLocks noGrp="1"/>
          </p:cNvSpPr>
          <p:nvPr>
            <p:ph type="sldNum" idx="96"/>
          </p:nvPr>
        </p:nvSpPr>
        <p:spPr>
          <a:xfrm>
            <a:off x="3797280" y="4811400"/>
            <a:ext cx="50940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3B8EDA13-5832-4211-B6A6-F537DA723CA7}" type="slidenum">
              <a:rPr lang="en-US" sz="629" b="0" u="none" strike="noStrike" baseline="-25000">
                <a:solidFill>
                  <a:schemeClr val="dk1"/>
                </a:solidFill>
                <a:effectLst/>
                <a:uFillTx/>
                <a:latin typeface="Arial"/>
                <a:ea typeface="ＭＳ Ｐゴシック"/>
              </a:rPr>
              <a:t>‹#›</a:t>
            </a:fld>
            <a:endParaRPr lang="en-US" sz="630" b="0" u="none" strike="noStrike">
              <a:solidFill>
                <a:srgbClr val="FFFFFF"/>
              </a:solidFill>
              <a:effectLst/>
              <a:uFillTx/>
              <a:latin typeface="Times New Roman"/>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geel - tekstslide - half img right">
    <p:bg>
      <p:bgPr>
        <a:solidFill>
          <a:schemeClr val="accent1"/>
        </a:solidFill>
        <a:effectLst/>
      </p:bgPr>
    </p:bg>
    <p:spTree>
      <p:nvGrpSpPr>
        <p:cNvPr id="1" name=""/>
        <p:cNvGrpSpPr/>
        <p:nvPr/>
      </p:nvGrpSpPr>
      <p:grpSpPr>
        <a:xfrm>
          <a:off x="0" y="0"/>
          <a:ext cx="0" cy="0"/>
          <a:chOff x="0" y="0"/>
          <a:chExt cx="0" cy="0"/>
        </a:xfrm>
      </p:grpSpPr>
      <p:sp>
        <p:nvSpPr>
          <p:cNvPr id="471" name="PlaceHolder 1"/>
          <p:cNvSpPr>
            <a:spLocks noGrp="1"/>
          </p:cNvSpPr>
          <p:nvPr>
            <p:ph type="body"/>
          </p:nvPr>
        </p:nvSpPr>
        <p:spPr>
          <a:xfrm>
            <a:off x="4574880" y="0"/>
            <a:ext cx="4571640" cy="5143320"/>
          </a:xfrm>
          <a:prstGeom prst="rect">
            <a:avLst/>
          </a:prstGeom>
          <a:pattFill prst="openDmnd">
            <a:fgClr>
              <a:srgbClr val="D4D6D6"/>
            </a:fgClr>
            <a:bgClr>
              <a:srgbClr val="AFB3B3"/>
            </a:bgClr>
          </a:pattFill>
          <a:ln w="0">
            <a:noFill/>
          </a:ln>
        </p:spPr>
        <p:txBody>
          <a:bodyPr lIns="360000" tIns="360000" rIns="360000" bIns="360000" anchor="t">
            <a:noAutofit/>
          </a:bodyPr>
          <a:lstStyle/>
          <a:p>
            <a:pPr indent="0" algn="ctr">
              <a:lnSpc>
                <a:spcPct val="100000"/>
              </a:lnSpc>
              <a:buNone/>
            </a:pPr>
            <a:r>
              <a:rPr lang="nl-NL" sz="818" b="0" u="none" strike="noStrike" baseline="-25000">
                <a:solidFill>
                  <a:schemeClr val="dk1"/>
                </a:solidFill>
                <a:effectLst/>
                <a:uFillTx/>
                <a:latin typeface="Arial"/>
                <a:ea typeface="ＭＳ Ｐゴシック"/>
              </a:rPr>
              <a:t>Plaats hier een afbeelding en via afbeeldingsindeling kun je de afbeelding bijsnijden en positioneren in het venster</a:t>
            </a:r>
            <a:endParaRPr lang="en-US" sz="820" b="0" u="none" strike="noStrike">
              <a:solidFill>
                <a:schemeClr val="dk1"/>
              </a:solidFill>
              <a:effectLst/>
              <a:uFillTx/>
              <a:latin typeface="Arial"/>
            </a:endParaRPr>
          </a:p>
        </p:txBody>
      </p:sp>
      <p:sp>
        <p:nvSpPr>
          <p:cNvPr id="472" name="PlaceHolder 2"/>
          <p:cNvSpPr>
            <a:spLocks noGrp="1"/>
          </p:cNvSpPr>
          <p:nvPr>
            <p:ph type="title"/>
          </p:nvPr>
        </p:nvSpPr>
        <p:spPr>
          <a:xfrm>
            <a:off x="965880" y="660240"/>
            <a:ext cx="3340800" cy="427320"/>
          </a:xfrm>
          <a:prstGeom prst="rect">
            <a:avLst/>
          </a:prstGeom>
          <a:noFill/>
          <a:ln w="0">
            <a:noFill/>
          </a:ln>
        </p:spPr>
        <p:txBody>
          <a:bodyPr lIns="0" tIns="0" rIns="0" bIns="0" anchor="t">
            <a:noAutofit/>
          </a:bodyPr>
          <a:lstStyle/>
          <a:p>
            <a:pPr indent="0">
              <a:lnSpc>
                <a:spcPct val="100000"/>
              </a:lnSpc>
              <a:buNone/>
            </a:pPr>
            <a:r>
              <a:rPr lang="nl-NL" sz="6100" b="0" u="none" strike="noStrike">
                <a:solidFill>
                  <a:schemeClr val="dk1"/>
                </a:solidFill>
                <a:effectLst/>
                <a:uFillTx/>
                <a:latin typeface="Arial"/>
              </a:rPr>
              <a:t>Dit is een tekstslide</a:t>
            </a:r>
            <a:endParaRPr lang="en-US" sz="6100" b="0" u="none" strike="noStrike">
              <a:solidFill>
                <a:schemeClr val="dk1"/>
              </a:solidFill>
              <a:effectLst/>
              <a:uFillTx/>
              <a:latin typeface="Arial"/>
            </a:endParaRPr>
          </a:p>
        </p:txBody>
      </p:sp>
      <p:sp>
        <p:nvSpPr>
          <p:cNvPr id="473" name="PlaceHolder 3"/>
          <p:cNvSpPr>
            <a:spLocks noGrp="1"/>
          </p:cNvSpPr>
          <p:nvPr>
            <p:ph type="body"/>
          </p:nvPr>
        </p:nvSpPr>
        <p:spPr>
          <a:xfrm>
            <a:off x="968400" y="1405800"/>
            <a:ext cx="3338280" cy="2968560"/>
          </a:xfrm>
          <a:prstGeom prst="rect">
            <a:avLst/>
          </a:prstGeom>
          <a:noFill/>
          <a:ln w="0">
            <a:noFill/>
          </a:ln>
        </p:spPr>
        <p:txBody>
          <a:bodyPr lIns="0" tIns="0" rIns="0" bIns="0" anchor="t">
            <a:noAutofit/>
          </a:bodyPr>
          <a:lstStyle/>
          <a:p>
            <a:pPr indent="0">
              <a:lnSpc>
                <a:spcPct val="100000"/>
              </a:lnSpc>
              <a:buNone/>
            </a:pPr>
            <a:r>
              <a:rPr lang="nl-NL" sz="3300" b="0" u="none" strike="noStrike" spc="-23">
                <a:solidFill>
                  <a:schemeClr val="dk1"/>
                </a:solidFill>
                <a:effectLst/>
                <a:uFillTx/>
                <a:latin typeface="Arial"/>
              </a:rPr>
              <a:t>Ondertitel of inleiding curabitur blandit tempus porttitor. Maecenas sed diam eget risus varius blandit sit amet non magna. </a:t>
            </a:r>
            <a:endParaRPr lang="en-US" sz="3300" b="0" u="none" strike="noStrike">
              <a:solidFill>
                <a:schemeClr val="dk1"/>
              </a:solidFill>
              <a:effectLst/>
              <a:uFillTx/>
              <a:latin typeface="Arial"/>
            </a:endParaRPr>
          </a:p>
          <a:p>
            <a:pPr indent="0">
              <a:lnSpc>
                <a:spcPct val="100000"/>
              </a:lnSpc>
              <a:buNone/>
            </a:pPr>
            <a:endParaRPr lang="en-US" sz="3300" b="0" u="none" strike="noStrike">
              <a:solidFill>
                <a:schemeClr val="dk1"/>
              </a:solidFill>
              <a:effectLst/>
              <a:uFillTx/>
              <a:latin typeface="Arial"/>
            </a:endParaRPr>
          </a:p>
          <a:p>
            <a:pPr indent="0">
              <a:lnSpc>
                <a:spcPct val="120000"/>
              </a:lnSpc>
              <a:buNone/>
              <a:tabLst>
                <a:tab pos="0" algn="l"/>
              </a:tabLst>
            </a:pPr>
            <a:r>
              <a:rPr lang="nl-NL" sz="1090" b="0" u="none" strike="noStrike">
                <a:solidFill>
                  <a:srgbClr val="000000"/>
                </a:solidFill>
                <a:effectLst/>
                <a:uFillTx/>
                <a:latin typeface="Arial"/>
              </a:rPr>
              <a:t>Aenean lacinia bibendum nulla sed consectetur. Cras mattis consectetur purus sit</a:t>
            </a:r>
            <a:endParaRPr lang="en-US" sz="1090" b="0" u="none" strike="noStrike">
              <a:solidFill>
                <a:schemeClr val="dk1"/>
              </a:solidFill>
              <a:effectLst/>
              <a:uFillTx/>
              <a:latin typeface="Arial"/>
            </a:endParaRPr>
          </a:p>
          <a:p>
            <a:pPr indent="0">
              <a:lnSpc>
                <a:spcPct val="120000"/>
              </a:lnSpc>
              <a:buNone/>
              <a:tabLst>
                <a:tab pos="0" algn="l"/>
              </a:tabLst>
            </a:pP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82440" lvl="2" indent="-824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244080" lvl="3" indent="-161640">
              <a:lnSpc>
                <a:spcPct val="12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a:p>
            <a:pPr marL="375480" lvl="4" indent="-129960">
              <a:lnSpc>
                <a:spcPct val="100000"/>
              </a:lnSpc>
              <a:buClr>
                <a:srgbClr val="000000"/>
              </a:buClr>
              <a:buFont typeface="Arial"/>
              <a:buChar char="∙"/>
              <a:tabLst>
                <a:tab pos="0" algn="l"/>
              </a:tabLst>
            </a:pPr>
            <a:r>
              <a:rPr lang="nl-NL" sz="1090" b="0" u="none" strike="noStrike">
                <a:solidFill>
                  <a:srgbClr val="000000"/>
                </a:solidFill>
                <a:effectLst/>
                <a:uFillTx/>
                <a:latin typeface="Arial"/>
              </a:rPr>
              <a:t>Opsomming</a:t>
            </a:r>
            <a:endParaRPr lang="en-US" sz="1090" b="0" u="none" strike="noStrike">
              <a:solidFill>
                <a:schemeClr val="dk1"/>
              </a:solidFill>
              <a:effectLst/>
              <a:uFillTx/>
              <a:latin typeface="Arial"/>
            </a:endParaRPr>
          </a:p>
        </p:txBody>
      </p:sp>
      <p:sp>
        <p:nvSpPr>
          <p:cNvPr id="474" name="PlaceHolder 4"/>
          <p:cNvSpPr>
            <a:spLocks noGrp="1"/>
          </p:cNvSpPr>
          <p:nvPr>
            <p:ph type="sldNum" idx="97"/>
          </p:nvPr>
        </p:nvSpPr>
        <p:spPr>
          <a:xfrm>
            <a:off x="3797280" y="4811400"/>
            <a:ext cx="509400" cy="105840"/>
          </a:xfrm>
          <a:prstGeom prst="rect">
            <a:avLst/>
          </a:prstGeom>
          <a:noFill/>
          <a:ln w="0">
            <a:noFill/>
          </a:ln>
        </p:spPr>
        <p:txBody>
          <a:bodyPr lIns="0" tIns="0" rIns="0" bIns="0" anchor="t">
            <a:noAutofit/>
          </a:bodyPr>
          <a:lstStyle>
            <a:lvl1pPr indent="0" algn="r">
              <a:lnSpc>
                <a:spcPct val="100000"/>
              </a:lnSpc>
              <a:buNone/>
              <a:defRPr lang="en-US" sz="629" b="0" u="none" strike="noStrike" baseline="-25000">
                <a:solidFill>
                  <a:schemeClr val="dk1"/>
                </a:solidFill>
                <a:effectLst/>
                <a:uFillTx/>
                <a:latin typeface="Arial"/>
                <a:ea typeface="ＭＳ Ｐゴシック"/>
              </a:defRPr>
            </a:lvl1pPr>
          </a:lstStyle>
          <a:p>
            <a:pPr indent="0" algn="r">
              <a:lnSpc>
                <a:spcPct val="100000"/>
              </a:lnSpc>
              <a:buNone/>
            </a:pPr>
            <a:fld id="{3D78F3EE-659F-4010-9A6E-ED8477D05DC1}" type="slidenum">
              <a:rPr lang="en-US" sz="629" b="0" u="none" strike="noStrike" baseline="-25000">
                <a:solidFill>
                  <a:schemeClr val="dk1"/>
                </a:solidFill>
                <a:effectLst/>
                <a:uFillTx/>
                <a:latin typeface="Arial"/>
                <a:ea typeface="ＭＳ Ｐゴシック"/>
              </a:rPr>
              <a:t>‹#›</a:t>
            </a:fld>
            <a:endParaRPr lang="en-US" sz="630" b="0" u="none" strike="noStrike">
              <a:solidFill>
                <a:srgbClr val="000000"/>
              </a:solidFill>
              <a:effectLst/>
              <a:uFillTx/>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wmf"/><Relationship Id="rId5" Type="http://schemas.openxmlformats.org/officeDocument/2006/relationships/image" Target="../media/image3.wmf"/><Relationship Id="rId4" Type="http://schemas.openxmlformats.org/officeDocument/2006/relationships/image" Target="../media/image2.w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13.xml"/><Relationship Id="rId4" Type="http://schemas.openxmlformats.org/officeDocument/2006/relationships/image" Target="../media/image5.wmf"/></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theme" Target="../theme/theme5.xml"/><Relationship Id="rId1"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40.xml"/><Relationship Id="rId21" Type="http://schemas.openxmlformats.org/officeDocument/2006/relationships/slideLayout" Target="../slideLayouts/slideLayout35.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63" Type="http://schemas.openxmlformats.org/officeDocument/2006/relationships/slideLayout" Target="../slideLayouts/slideLayout77.xml"/><Relationship Id="rId68" Type="http://schemas.openxmlformats.org/officeDocument/2006/relationships/slideLayout" Target="../slideLayouts/slideLayout82.xml"/><Relationship Id="rId84" Type="http://schemas.openxmlformats.org/officeDocument/2006/relationships/slideLayout" Target="../slideLayouts/slideLayout98.xml"/><Relationship Id="rId89" Type="http://schemas.openxmlformats.org/officeDocument/2006/relationships/slideLayout" Target="../slideLayouts/slideLayout103.xml"/><Relationship Id="rId16" Type="http://schemas.openxmlformats.org/officeDocument/2006/relationships/slideLayout" Target="../slideLayouts/slideLayout30.xml"/><Relationship Id="rId11" Type="http://schemas.openxmlformats.org/officeDocument/2006/relationships/slideLayout" Target="../slideLayouts/slideLayout25.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53" Type="http://schemas.openxmlformats.org/officeDocument/2006/relationships/slideLayout" Target="../slideLayouts/slideLayout67.xml"/><Relationship Id="rId58" Type="http://schemas.openxmlformats.org/officeDocument/2006/relationships/slideLayout" Target="../slideLayouts/slideLayout72.xml"/><Relationship Id="rId74" Type="http://schemas.openxmlformats.org/officeDocument/2006/relationships/slideLayout" Target="../slideLayouts/slideLayout88.xml"/><Relationship Id="rId79" Type="http://schemas.openxmlformats.org/officeDocument/2006/relationships/slideLayout" Target="../slideLayouts/slideLayout93.xml"/><Relationship Id="rId5" Type="http://schemas.openxmlformats.org/officeDocument/2006/relationships/slideLayout" Target="../slideLayouts/slideLayout19.xml"/><Relationship Id="rId90" Type="http://schemas.openxmlformats.org/officeDocument/2006/relationships/slideLayout" Target="../slideLayouts/slideLayout104.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56" Type="http://schemas.openxmlformats.org/officeDocument/2006/relationships/slideLayout" Target="../slideLayouts/slideLayout70.xml"/><Relationship Id="rId64" Type="http://schemas.openxmlformats.org/officeDocument/2006/relationships/slideLayout" Target="../slideLayouts/slideLayout78.xml"/><Relationship Id="rId69" Type="http://schemas.openxmlformats.org/officeDocument/2006/relationships/slideLayout" Target="../slideLayouts/slideLayout83.xml"/><Relationship Id="rId77" Type="http://schemas.openxmlformats.org/officeDocument/2006/relationships/slideLayout" Target="../slideLayouts/slideLayout91.xml"/><Relationship Id="rId8" Type="http://schemas.openxmlformats.org/officeDocument/2006/relationships/slideLayout" Target="../slideLayouts/slideLayout22.xml"/><Relationship Id="rId51" Type="http://schemas.openxmlformats.org/officeDocument/2006/relationships/slideLayout" Target="../slideLayouts/slideLayout65.xml"/><Relationship Id="rId72" Type="http://schemas.openxmlformats.org/officeDocument/2006/relationships/slideLayout" Target="../slideLayouts/slideLayout86.xml"/><Relationship Id="rId80" Type="http://schemas.openxmlformats.org/officeDocument/2006/relationships/slideLayout" Target="../slideLayouts/slideLayout94.xml"/><Relationship Id="rId85" Type="http://schemas.openxmlformats.org/officeDocument/2006/relationships/slideLayout" Target="../slideLayouts/slideLayout99.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59" Type="http://schemas.openxmlformats.org/officeDocument/2006/relationships/slideLayout" Target="../slideLayouts/slideLayout73.xml"/><Relationship Id="rId67" Type="http://schemas.openxmlformats.org/officeDocument/2006/relationships/slideLayout" Target="../slideLayouts/slideLayout81.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54" Type="http://schemas.openxmlformats.org/officeDocument/2006/relationships/slideLayout" Target="../slideLayouts/slideLayout68.xml"/><Relationship Id="rId62" Type="http://schemas.openxmlformats.org/officeDocument/2006/relationships/slideLayout" Target="../slideLayouts/slideLayout76.xml"/><Relationship Id="rId70" Type="http://schemas.openxmlformats.org/officeDocument/2006/relationships/slideLayout" Target="../slideLayouts/slideLayout84.xml"/><Relationship Id="rId75" Type="http://schemas.openxmlformats.org/officeDocument/2006/relationships/slideLayout" Target="../slideLayouts/slideLayout89.xml"/><Relationship Id="rId83" Type="http://schemas.openxmlformats.org/officeDocument/2006/relationships/slideLayout" Target="../slideLayouts/slideLayout97.xml"/><Relationship Id="rId88" Type="http://schemas.openxmlformats.org/officeDocument/2006/relationships/slideLayout" Target="../slideLayouts/slideLayout102.xml"/><Relationship Id="rId91" Type="http://schemas.openxmlformats.org/officeDocument/2006/relationships/theme" Target="../theme/theme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57" Type="http://schemas.openxmlformats.org/officeDocument/2006/relationships/slideLayout" Target="../slideLayouts/slideLayout71.xml"/><Relationship Id="rId10" Type="http://schemas.openxmlformats.org/officeDocument/2006/relationships/slideLayout" Target="../slideLayouts/slideLayout24.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slideLayout" Target="../slideLayouts/slideLayout66.xml"/><Relationship Id="rId60" Type="http://schemas.openxmlformats.org/officeDocument/2006/relationships/slideLayout" Target="../slideLayouts/slideLayout74.xml"/><Relationship Id="rId65" Type="http://schemas.openxmlformats.org/officeDocument/2006/relationships/slideLayout" Target="../slideLayouts/slideLayout79.xml"/><Relationship Id="rId73" Type="http://schemas.openxmlformats.org/officeDocument/2006/relationships/slideLayout" Target="../slideLayouts/slideLayout87.xml"/><Relationship Id="rId78" Type="http://schemas.openxmlformats.org/officeDocument/2006/relationships/slideLayout" Target="../slideLayouts/slideLayout92.xml"/><Relationship Id="rId81" Type="http://schemas.openxmlformats.org/officeDocument/2006/relationships/slideLayout" Target="../slideLayouts/slideLayout95.xml"/><Relationship Id="rId86" Type="http://schemas.openxmlformats.org/officeDocument/2006/relationships/slideLayout" Target="../slideLayouts/slideLayout100.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9" Type="http://schemas.openxmlformats.org/officeDocument/2006/relationships/slideLayout" Target="../slideLayouts/slideLayout53.xml"/><Relationship Id="rId34" Type="http://schemas.openxmlformats.org/officeDocument/2006/relationships/slideLayout" Target="../slideLayouts/slideLayout48.xml"/><Relationship Id="rId50" Type="http://schemas.openxmlformats.org/officeDocument/2006/relationships/slideLayout" Target="../slideLayouts/slideLayout64.xml"/><Relationship Id="rId55" Type="http://schemas.openxmlformats.org/officeDocument/2006/relationships/slideLayout" Target="../slideLayouts/slideLayout69.xml"/><Relationship Id="rId76" Type="http://schemas.openxmlformats.org/officeDocument/2006/relationships/slideLayout" Target="../slideLayouts/slideLayout90.xml"/><Relationship Id="rId7" Type="http://schemas.openxmlformats.org/officeDocument/2006/relationships/slideLayout" Target="../slideLayouts/slideLayout21.xml"/><Relationship Id="rId71" Type="http://schemas.openxmlformats.org/officeDocument/2006/relationships/slideLayout" Target="../slideLayouts/slideLayout85.xml"/><Relationship Id="rId2" Type="http://schemas.openxmlformats.org/officeDocument/2006/relationships/slideLayout" Target="../slideLayouts/slideLayout16.xml"/><Relationship Id="rId29" Type="http://schemas.openxmlformats.org/officeDocument/2006/relationships/slideLayout" Target="../slideLayouts/slideLayout43.xml"/><Relationship Id="rId24" Type="http://schemas.openxmlformats.org/officeDocument/2006/relationships/slideLayout" Target="../slideLayouts/slideLayout38.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66" Type="http://schemas.openxmlformats.org/officeDocument/2006/relationships/slideLayout" Target="../slideLayouts/slideLayout80.xml"/><Relationship Id="rId87" Type="http://schemas.openxmlformats.org/officeDocument/2006/relationships/slideLayout" Target="../slideLayouts/slideLayout101.xml"/><Relationship Id="rId61" Type="http://schemas.openxmlformats.org/officeDocument/2006/relationships/slideLayout" Target="../slideLayouts/slideLayout75.xml"/><Relationship Id="rId82" Type="http://schemas.openxmlformats.org/officeDocument/2006/relationships/slideLayout" Target="../slideLayouts/slideLayout96.xml"/><Relationship Id="rId1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7" name="Afbeelding 1" descr="payoff_neg2.pdf"/>
          <p:cNvPicPr/>
          <p:nvPr/>
        </p:nvPicPr>
        <p:blipFill>
          <a:blip r:embed="rId4"/>
          <a:stretch/>
        </p:blipFill>
        <p:spPr>
          <a:xfrm>
            <a:off x="1116000" y="4503600"/>
            <a:ext cx="1399680" cy="218880"/>
          </a:xfrm>
          <a:prstGeom prst="rect">
            <a:avLst/>
          </a:prstGeom>
          <a:noFill/>
          <a:ln w="0">
            <a:noFill/>
          </a:ln>
        </p:spPr>
      </p:pic>
      <p:sp>
        <p:nvSpPr>
          <p:cNvPr id="8" name="Rechthoek 7"/>
          <p:cNvSpPr/>
          <p:nvPr/>
        </p:nvSpPr>
        <p:spPr>
          <a:xfrm>
            <a:off x="873000" y="3147840"/>
            <a:ext cx="7916400" cy="1731600"/>
          </a:xfrm>
          <a:prstGeom prst="rect">
            <a:avLst/>
          </a:prstGeom>
          <a:solidFill>
            <a:srgbClr val="E66E1E"/>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0" tIns="0" rIns="0" bIns="0" anchor="ctr">
            <a:noAutofit/>
          </a:bodyPr>
          <a:lstStyle/>
          <a:p>
            <a:pPr algn="ctr">
              <a:lnSpc>
                <a:spcPct val="100000"/>
              </a:lnSpc>
            </a:pPr>
            <a:endParaRPr lang="nl-NL" sz="2400" b="0" u="none" strike="noStrike" baseline="-25000">
              <a:solidFill>
                <a:schemeClr val="lt1"/>
              </a:solidFill>
              <a:effectLst/>
              <a:uFillTx/>
              <a:latin typeface="Calibri"/>
              <a:ea typeface="ＭＳ Ｐゴシック"/>
            </a:endParaRPr>
          </a:p>
        </p:txBody>
      </p:sp>
      <p:sp>
        <p:nvSpPr>
          <p:cNvPr id="2" name="Rechthoek 8"/>
          <p:cNvSpPr/>
          <p:nvPr/>
        </p:nvSpPr>
        <p:spPr>
          <a:xfrm>
            <a:off x="8748720" y="3435480"/>
            <a:ext cx="431280" cy="1158480"/>
          </a:xfrm>
          <a:prstGeom prst="rect">
            <a:avLst/>
          </a:prstGeom>
          <a:solidFill>
            <a:srgbClr val="E66E1E"/>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0" tIns="0" rIns="0" bIns="0" anchor="ctr">
            <a:noAutofit/>
          </a:bodyPr>
          <a:lstStyle/>
          <a:p>
            <a:pPr algn="ctr">
              <a:lnSpc>
                <a:spcPct val="100000"/>
              </a:lnSpc>
            </a:pPr>
            <a:endParaRPr lang="nl-NL" sz="2400" b="0" u="none" strike="noStrike" baseline="-25000">
              <a:solidFill>
                <a:schemeClr val="lt1"/>
              </a:solidFill>
              <a:effectLst/>
              <a:uFillTx/>
              <a:latin typeface="Calibri"/>
              <a:ea typeface="ＭＳ Ｐゴシック"/>
            </a:endParaRPr>
          </a:p>
        </p:txBody>
      </p:sp>
      <p:pic>
        <p:nvPicPr>
          <p:cNvPr id="3" name="Afbeelding 4"/>
          <p:cNvPicPr/>
          <p:nvPr/>
        </p:nvPicPr>
        <p:blipFill>
          <a:blip r:embed="rId5"/>
          <a:stretch/>
        </p:blipFill>
        <p:spPr>
          <a:xfrm>
            <a:off x="1149480" y="4443480"/>
            <a:ext cx="1434600" cy="304560"/>
          </a:xfrm>
          <a:prstGeom prst="rect">
            <a:avLst/>
          </a:prstGeom>
          <a:noFill/>
          <a:ln w="0">
            <a:noFill/>
          </a:ln>
        </p:spPr>
      </p:pic>
      <p:pic>
        <p:nvPicPr>
          <p:cNvPr id="4" name="Afbeelding 5" descr="HAN_Logo2014NL_rgb_pos01.pdf"/>
          <p:cNvPicPr/>
          <p:nvPr/>
        </p:nvPicPr>
        <p:blipFill>
          <a:blip r:embed="rId6"/>
          <a:stretch/>
        </p:blipFill>
        <p:spPr>
          <a:xfrm>
            <a:off x="426960" y="368280"/>
            <a:ext cx="2593440" cy="641160"/>
          </a:xfrm>
          <a:prstGeom prst="rect">
            <a:avLst/>
          </a:prstGeom>
          <a:noFill/>
          <a:ln w="0">
            <a:noFill/>
          </a:ln>
        </p:spPr>
      </p:pic>
      <p:sp>
        <p:nvSpPr>
          <p:cNvPr id="5" name="PlaceHolder 1"/>
          <p:cNvSpPr>
            <a:spLocks noGrp="1"/>
          </p:cNvSpPr>
          <p:nvPr>
            <p:ph type="title"/>
          </p:nvPr>
        </p:nvSpPr>
        <p:spPr>
          <a:xfrm>
            <a:off x="1146600" y="3245400"/>
            <a:ext cx="7560000" cy="649080"/>
          </a:xfrm>
          <a:prstGeom prst="rect">
            <a:avLst/>
          </a:prstGeom>
          <a:noFill/>
          <a:ln w="0">
            <a:noFill/>
          </a:ln>
        </p:spPr>
        <p:txBody>
          <a:bodyPr lIns="0" tIns="0" rIns="0" bIns="0" anchor="b">
            <a:noAutofit/>
          </a:bodyPr>
          <a:lstStyle/>
          <a:p>
            <a:pPr indent="0" defTabSz="457200">
              <a:lnSpc>
                <a:spcPts val="2401"/>
              </a:lnSpc>
              <a:buNone/>
            </a:pPr>
            <a:r>
              <a:rPr lang="nl-NL" sz="2400" b="1" u="none" strike="noStrike">
                <a:solidFill>
                  <a:schemeClr val="lt1"/>
                </a:solidFill>
                <a:effectLst/>
                <a:uFillTx/>
                <a:latin typeface="Arial"/>
                <a:ea typeface="ＭＳ Ｐゴシック"/>
              </a:rPr>
              <a:t>Titelstijl van model bewerken</a:t>
            </a:r>
            <a:endParaRPr lang="en-US" sz="2400" b="0" u="none" strike="noStrike">
              <a:solidFill>
                <a:schemeClr val="dk1"/>
              </a:solidFill>
              <a:effectLst/>
              <a:uFillTx/>
              <a:latin typeface="Arial"/>
            </a:endParaRPr>
          </a:p>
        </p:txBody>
      </p:sp>
      <p:sp>
        <p:nvSpPr>
          <p:cNvPr id="6" name="PlaceHolder 2"/>
          <p:cNvSpPr>
            <a:spLocks noGrp="1"/>
          </p:cNvSpPr>
          <p:nvPr>
            <p:ph type="body"/>
          </p:nvPr>
        </p:nvSpPr>
        <p:spPr>
          <a:xfrm>
            <a:off x="1146600" y="3919320"/>
            <a:ext cx="7560360" cy="191160"/>
          </a:xfrm>
          <a:prstGeom prst="rect">
            <a:avLst/>
          </a:prstGeom>
          <a:noFill/>
          <a:ln w="0">
            <a:noFill/>
          </a:ln>
        </p:spPr>
        <p:txBody>
          <a:bodyPr lIns="0" tIns="0" rIns="0" bIns="0" anchor="t">
            <a:noAutofit/>
          </a:bodyPr>
          <a:lstStyle/>
          <a:p>
            <a:pPr indent="0" defTabSz="457200">
              <a:lnSpc>
                <a:spcPct val="100000"/>
              </a:lnSpc>
              <a:spcBef>
                <a:spcPts val="320"/>
              </a:spcBef>
              <a:buNone/>
              <a:tabLst>
                <a:tab pos="0" algn="l"/>
              </a:tabLst>
            </a:pPr>
            <a:r>
              <a:rPr lang="nl-NL" sz="1600" b="1" u="none" strike="noStrike">
                <a:solidFill>
                  <a:schemeClr val="dk1"/>
                </a:solidFill>
                <a:effectLst/>
                <a:uFillTx/>
                <a:latin typeface="Arial"/>
                <a:ea typeface="ＭＳ Ｐゴシック"/>
              </a:rPr>
              <a:t>Klik om de tekststijl van het model te bewerken</a:t>
            </a:r>
            <a:endParaRPr lang="en-US" sz="1600" b="0" u="none" strike="noStrike">
              <a:solidFill>
                <a:schemeClr val="dk1"/>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92" name="Rechthoek 7"/>
          <p:cNvSpPr/>
          <p:nvPr/>
        </p:nvSpPr>
        <p:spPr>
          <a:xfrm rot="16200000">
            <a:off x="-1312560" y="2264040"/>
            <a:ext cx="3225600" cy="615600"/>
          </a:xfrm>
          <a:prstGeom prst="rect">
            <a:avLst/>
          </a:prstGeom>
          <a:solidFill>
            <a:srgbClr val="343434"/>
          </a:solidFill>
          <a:ln w="0">
            <a:noFill/>
          </a:ln>
          <a:effectLst>
            <a:outerShdw blurRad="39960" dist="23040" dir="5400000" rotWithShape="0">
              <a:srgbClr val="80808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nl-NL" sz="2400" b="0" u="none" strike="noStrike" baseline="-25000">
              <a:solidFill>
                <a:schemeClr val="lt1"/>
              </a:solidFill>
              <a:effectLst/>
              <a:uFillTx/>
              <a:latin typeface="Calibri"/>
            </a:endParaRPr>
          </a:p>
        </p:txBody>
      </p:sp>
      <p:sp>
        <p:nvSpPr>
          <p:cNvPr id="93" name="Rechthoek 8"/>
          <p:cNvSpPr/>
          <p:nvPr/>
        </p:nvSpPr>
        <p:spPr>
          <a:xfrm rot="16200000">
            <a:off x="225360" y="433440"/>
            <a:ext cx="4552560" cy="4276440"/>
          </a:xfrm>
          <a:prstGeom prst="rect">
            <a:avLst/>
          </a:prstGeom>
          <a:solidFill>
            <a:srgbClr val="343434"/>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endParaRPr lang="nl-NL" sz="2400" b="0" u="none" strike="noStrike" baseline="-25000">
              <a:solidFill>
                <a:schemeClr val="lt1"/>
              </a:solidFill>
              <a:effectLst/>
              <a:uFillTx/>
              <a:latin typeface="Calibri"/>
              <a:ea typeface="ＭＳ Ｐゴシック"/>
            </a:endParaRPr>
          </a:p>
        </p:txBody>
      </p:sp>
      <p:pic>
        <p:nvPicPr>
          <p:cNvPr id="94" name="Afbeelding 1"/>
          <p:cNvPicPr/>
          <p:nvPr/>
        </p:nvPicPr>
        <p:blipFill>
          <a:blip r:embed="rId4"/>
          <a:stretch/>
        </p:blipFill>
        <p:spPr>
          <a:xfrm>
            <a:off x="5389560" y="4840200"/>
            <a:ext cx="3126960" cy="175680"/>
          </a:xfrm>
          <a:prstGeom prst="rect">
            <a:avLst/>
          </a:prstGeom>
          <a:noFill/>
          <a:ln w="0">
            <a:noFill/>
          </a:ln>
        </p:spPr>
      </p:pic>
      <p:sp>
        <p:nvSpPr>
          <p:cNvPr id="95" name="PlaceHolder 1"/>
          <p:cNvSpPr>
            <a:spLocks noGrp="1"/>
          </p:cNvSpPr>
          <p:nvPr>
            <p:ph type="title"/>
          </p:nvPr>
        </p:nvSpPr>
        <p:spPr>
          <a:xfrm>
            <a:off x="745560" y="575280"/>
            <a:ext cx="3538080" cy="2320200"/>
          </a:xfrm>
          <a:prstGeom prst="rect">
            <a:avLst/>
          </a:prstGeom>
          <a:noFill/>
          <a:ln w="0">
            <a:noFill/>
          </a:ln>
        </p:spPr>
        <p:txBody>
          <a:bodyPr lIns="0" tIns="0" rIns="0" bIns="0" anchor="t">
            <a:noAutofit/>
          </a:bodyPr>
          <a:lstStyle/>
          <a:p>
            <a:pPr indent="0" defTabSz="457200">
              <a:lnSpc>
                <a:spcPct val="100000"/>
              </a:lnSpc>
              <a:buNone/>
            </a:pPr>
            <a:r>
              <a:rPr lang="nl-NL" sz="3600" b="1" u="none" strike="noStrike">
                <a:solidFill>
                  <a:srgbClr val="EE7F00"/>
                </a:solidFill>
                <a:effectLst/>
                <a:uFillTx/>
                <a:latin typeface="Arial"/>
                <a:ea typeface="ＭＳ Ｐゴシック"/>
              </a:rPr>
              <a:t>Titelstijl van model bewerken</a:t>
            </a:r>
            <a:endParaRPr lang="en-US" sz="3600" b="0" u="none" strike="noStrike">
              <a:solidFill>
                <a:schemeClr val="dk1"/>
              </a:solidFill>
              <a:effectLst/>
              <a:uFillTx/>
              <a:latin typeface="Arial"/>
            </a:endParaRPr>
          </a:p>
        </p:txBody>
      </p:sp>
      <p:sp>
        <p:nvSpPr>
          <p:cNvPr id="96" name="PlaceHolder 2"/>
          <p:cNvSpPr>
            <a:spLocks noGrp="1"/>
          </p:cNvSpPr>
          <p:nvPr>
            <p:ph type="body"/>
          </p:nvPr>
        </p:nvSpPr>
        <p:spPr>
          <a:xfrm>
            <a:off x="745560" y="3057840"/>
            <a:ext cx="3538080" cy="1565640"/>
          </a:xfrm>
          <a:prstGeom prst="rect">
            <a:avLst/>
          </a:prstGeom>
          <a:noFill/>
          <a:ln w="0">
            <a:noFill/>
          </a:ln>
        </p:spPr>
        <p:txBody>
          <a:bodyPr lIns="0" tIns="0" rIns="0" bIns="0" anchor="t">
            <a:noAutofit/>
          </a:bodyPr>
          <a:lstStyle/>
          <a:p>
            <a:pPr marL="343080" indent="-343080" defTabSz="457200">
              <a:lnSpc>
                <a:spcPct val="100000"/>
              </a:lnSpc>
              <a:spcBef>
                <a:spcPts val="360"/>
              </a:spcBef>
              <a:buClr>
                <a:srgbClr val="FFFFFF"/>
              </a:buClr>
              <a:buFont typeface="Arial"/>
              <a:buChar char="•"/>
            </a:pPr>
            <a:r>
              <a:rPr lang="nl-NL" sz="1800" b="0" u="none" strike="noStrike">
                <a:solidFill>
                  <a:schemeClr val="lt1"/>
                </a:solidFill>
                <a:effectLst/>
                <a:uFillTx/>
                <a:latin typeface="Arial"/>
                <a:ea typeface="ＭＳ Ｐゴシック"/>
              </a:rPr>
              <a:t>Klik om de tekststijl van het model te bewerken</a:t>
            </a:r>
            <a:endParaRPr lang="en-US" sz="1800" b="0" u="none" strike="noStrike">
              <a:solidFill>
                <a:schemeClr val="dk1"/>
              </a:solidFill>
              <a:effectLst/>
              <a:uFillTx/>
              <a:latin typeface="Calibri"/>
            </a:endParaRPr>
          </a:p>
          <a:p>
            <a:pPr marL="743040" lvl="1" indent="-285840" defTabSz="457200">
              <a:lnSpc>
                <a:spcPct val="100000"/>
              </a:lnSpc>
              <a:spcBef>
                <a:spcPts val="360"/>
              </a:spcBef>
              <a:buClr>
                <a:srgbClr val="FFFFFF"/>
              </a:buClr>
              <a:buFont typeface="Arial"/>
              <a:buChar char="–"/>
            </a:pPr>
            <a:r>
              <a:rPr lang="nl-NL" sz="1800" b="0" u="none" strike="noStrike">
                <a:solidFill>
                  <a:schemeClr val="lt1"/>
                </a:solidFill>
                <a:effectLst/>
                <a:uFillTx/>
                <a:latin typeface="Arial"/>
                <a:ea typeface="ＭＳ Ｐゴシック"/>
              </a:rPr>
              <a:t>Tweede niveau</a:t>
            </a:r>
            <a:endParaRPr lang="en-US" sz="1800" b="0" u="none" strike="noStrike">
              <a:solidFill>
                <a:schemeClr val="dk1"/>
              </a:solidFill>
              <a:effectLst/>
              <a:uFillTx/>
              <a:latin typeface="Calibri"/>
            </a:endParaRPr>
          </a:p>
          <a:p>
            <a:pPr marL="1143000" lvl="2" indent="-228600" defTabSz="457200">
              <a:lnSpc>
                <a:spcPct val="100000"/>
              </a:lnSpc>
              <a:spcBef>
                <a:spcPts val="360"/>
              </a:spcBef>
              <a:buClr>
                <a:srgbClr val="FFFFFF"/>
              </a:buClr>
              <a:buFont typeface="Arial"/>
              <a:buChar char="•"/>
            </a:pPr>
            <a:r>
              <a:rPr lang="nl-NL" sz="1800" b="0" u="none" strike="noStrike">
                <a:solidFill>
                  <a:schemeClr val="lt1"/>
                </a:solidFill>
                <a:effectLst/>
                <a:uFillTx/>
                <a:latin typeface="Arial"/>
                <a:ea typeface="ＭＳ Ｐゴシック"/>
              </a:rPr>
              <a:t>Derde niveau</a:t>
            </a:r>
            <a:endParaRPr lang="en-US" sz="1800" b="0" u="none" strike="noStrike">
              <a:solidFill>
                <a:schemeClr val="dk1"/>
              </a:solidFill>
              <a:effectLst/>
              <a:uFillTx/>
              <a:latin typeface="Calibri"/>
            </a:endParaRPr>
          </a:p>
          <a:p>
            <a:pPr marL="1600200" lvl="3" indent="-228600" defTabSz="457200">
              <a:lnSpc>
                <a:spcPct val="100000"/>
              </a:lnSpc>
              <a:spcBef>
                <a:spcPts val="360"/>
              </a:spcBef>
              <a:buClr>
                <a:srgbClr val="FFFFFF"/>
              </a:buClr>
              <a:buFont typeface="Arial"/>
              <a:buChar char="–"/>
            </a:pPr>
            <a:r>
              <a:rPr lang="nl-NL" sz="1800" b="0" u="none" strike="noStrike">
                <a:solidFill>
                  <a:schemeClr val="lt1"/>
                </a:solidFill>
                <a:effectLst/>
                <a:uFillTx/>
                <a:latin typeface="Arial"/>
                <a:ea typeface="ＭＳ Ｐゴシック"/>
              </a:rPr>
              <a:t>Vierde niveau</a:t>
            </a:r>
            <a:endParaRPr lang="en-US" sz="1800" b="0" u="none" strike="noStrike">
              <a:solidFill>
                <a:schemeClr val="dk1"/>
              </a:solidFill>
              <a:effectLst/>
              <a:uFillTx/>
              <a:latin typeface="Calibri"/>
            </a:endParaRPr>
          </a:p>
          <a:p>
            <a:pPr marL="2057400" lvl="4" indent="-228600" defTabSz="457200">
              <a:lnSpc>
                <a:spcPct val="100000"/>
              </a:lnSpc>
              <a:spcBef>
                <a:spcPts val="360"/>
              </a:spcBef>
              <a:buClr>
                <a:srgbClr val="FFFFFF"/>
              </a:buClr>
              <a:buFont typeface="Arial"/>
              <a:buChar char="»"/>
            </a:pPr>
            <a:r>
              <a:rPr lang="nl-NL" sz="1800" b="0" u="none" strike="noStrike">
                <a:solidFill>
                  <a:schemeClr val="lt1"/>
                </a:solidFill>
                <a:effectLst/>
                <a:uFillTx/>
                <a:latin typeface="Arial"/>
                <a:ea typeface="ＭＳ Ｐゴシック"/>
              </a:rPr>
              <a:t>Vijfde niveau</a:t>
            </a:r>
            <a:endParaRPr lang="en-US" sz="1800" b="0" u="none" strike="noStrike">
              <a:solidFill>
                <a:schemeClr val="dk1"/>
              </a:solidFill>
              <a:effectLst/>
              <a:uFillTx/>
              <a:latin typeface="Calibri"/>
            </a:endParaRPr>
          </a:p>
        </p:txBody>
      </p:sp>
    </p:spTree>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E66E1E"/>
        </a:solidFill>
        <a:effectLst/>
      </p:bgPr>
    </p:bg>
    <p:spTree>
      <p:nvGrpSpPr>
        <p:cNvPr id="1" name=""/>
        <p:cNvGrpSpPr/>
        <p:nvPr/>
      </p:nvGrpSpPr>
      <p:grpSpPr>
        <a:xfrm>
          <a:off x="0" y="0"/>
          <a:ext cx="0" cy="0"/>
          <a:chOff x="0" y="0"/>
          <a:chExt cx="0" cy="0"/>
        </a:xfrm>
      </p:grpSpPr>
      <p:grpSp>
        <p:nvGrpSpPr>
          <p:cNvPr id="97" name="Groeperen 2"/>
          <p:cNvGrpSpPr/>
          <p:nvPr/>
        </p:nvGrpSpPr>
        <p:grpSpPr>
          <a:xfrm>
            <a:off x="1692360" y="0"/>
            <a:ext cx="5903640" cy="3122280"/>
            <a:chOff x="1692360" y="0"/>
            <a:chExt cx="5903640" cy="3122280"/>
          </a:xfrm>
        </p:grpSpPr>
        <p:sp>
          <p:nvSpPr>
            <p:cNvPr id="98" name="Rechthoek 1"/>
            <p:cNvSpPr/>
            <p:nvPr/>
          </p:nvSpPr>
          <p:spPr>
            <a:xfrm>
              <a:off x="2556000" y="0"/>
              <a:ext cx="4132080" cy="421920"/>
            </a:xfrm>
            <a:prstGeom prst="rect">
              <a:avLst/>
            </a:prstGeom>
            <a:solidFill>
              <a:schemeClr val="bg1"/>
            </a:solidFill>
            <a:ln w="0">
              <a:noFill/>
            </a:ln>
            <a:effectLst>
              <a:outerShdw blurRad="39960" dist="23040" dir="5400000" rotWithShape="0">
                <a:srgbClr val="80808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endParaRPr lang="nl-NL" sz="2400" b="0" u="none" strike="noStrike" baseline="-25000">
                <a:solidFill>
                  <a:schemeClr val="lt1"/>
                </a:solidFill>
                <a:effectLst/>
                <a:uFillTx/>
                <a:latin typeface="Calibri"/>
              </a:endParaRPr>
            </a:p>
          </p:txBody>
        </p:sp>
        <p:sp>
          <p:nvSpPr>
            <p:cNvPr id="99" name="Rechthoek 13"/>
            <p:cNvSpPr/>
            <p:nvPr/>
          </p:nvSpPr>
          <p:spPr>
            <a:xfrm>
              <a:off x="1692360" y="312840"/>
              <a:ext cx="5903640" cy="2809440"/>
            </a:xfrm>
            <a:prstGeom prst="rect">
              <a:avLst/>
            </a:prstGeom>
            <a:solidFill>
              <a:schemeClr val="bg1"/>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endParaRPr lang="nl-NL" sz="2400" b="0" u="none" strike="noStrike" baseline="-25000">
                <a:solidFill>
                  <a:schemeClr val="lt1"/>
                </a:solidFill>
                <a:effectLst/>
                <a:uFillTx/>
                <a:latin typeface="Calibri"/>
                <a:ea typeface="ＭＳ Ｐゴシック"/>
              </a:endParaRPr>
            </a:p>
          </p:txBody>
        </p:sp>
      </p:grpSp>
      <p:pic>
        <p:nvPicPr>
          <p:cNvPr id="100" name="Afbeelding 1"/>
          <p:cNvPicPr/>
          <p:nvPr/>
        </p:nvPicPr>
        <p:blipFill>
          <a:blip r:embed="rId3"/>
          <a:stretch/>
        </p:blipFill>
        <p:spPr>
          <a:xfrm>
            <a:off x="5353200" y="4840200"/>
            <a:ext cx="3161880" cy="178920"/>
          </a:xfrm>
          <a:prstGeom prst="rect">
            <a:avLst/>
          </a:prstGeom>
          <a:noFill/>
          <a:ln w="0">
            <a:noFill/>
          </a:ln>
        </p:spPr>
      </p:pic>
      <p:sp>
        <p:nvSpPr>
          <p:cNvPr id="101" name="PlaceHolder 1"/>
          <p:cNvSpPr>
            <a:spLocks noGrp="1"/>
          </p:cNvSpPr>
          <p:nvPr>
            <p:ph type="title"/>
          </p:nvPr>
        </p:nvSpPr>
        <p:spPr>
          <a:xfrm>
            <a:off x="1835640" y="575280"/>
            <a:ext cx="5616360" cy="485640"/>
          </a:xfrm>
          <a:prstGeom prst="rect">
            <a:avLst/>
          </a:prstGeom>
          <a:noFill/>
          <a:ln w="0">
            <a:noFill/>
          </a:ln>
        </p:spPr>
        <p:txBody>
          <a:bodyPr lIns="90000" tIns="45000" rIns="90000" bIns="45000" anchor="t">
            <a:normAutofit lnSpcReduction="9999"/>
          </a:bodyPr>
          <a:lstStyle/>
          <a:p>
            <a:pPr indent="0" defTabSz="457200">
              <a:lnSpc>
                <a:spcPct val="100000"/>
              </a:lnSpc>
              <a:buNone/>
            </a:pPr>
            <a:r>
              <a:rPr lang="nl-NL" sz="2800" b="1" u="none" strike="noStrike">
                <a:solidFill>
                  <a:srgbClr val="EE7F00"/>
                </a:solidFill>
                <a:effectLst/>
                <a:uFillTx/>
                <a:latin typeface="Arial"/>
                <a:ea typeface="ＭＳ Ｐゴシック"/>
              </a:rPr>
              <a:t>Titelstijl van model bewerken</a:t>
            </a:r>
            <a:endParaRPr lang="en-US" sz="2800" b="0" u="none" strike="noStrike">
              <a:solidFill>
                <a:schemeClr val="dk1"/>
              </a:solidFill>
              <a:effectLst/>
              <a:uFillTx/>
              <a:latin typeface="Arial"/>
            </a:endParaRPr>
          </a:p>
        </p:txBody>
      </p:sp>
      <p:sp>
        <p:nvSpPr>
          <p:cNvPr id="102" name="PlaceHolder 2"/>
          <p:cNvSpPr>
            <a:spLocks noGrp="1"/>
          </p:cNvSpPr>
          <p:nvPr>
            <p:ph type="body"/>
          </p:nvPr>
        </p:nvSpPr>
        <p:spPr>
          <a:xfrm>
            <a:off x="1835640" y="1329480"/>
            <a:ext cx="5616360" cy="1674000"/>
          </a:xfrm>
          <a:prstGeom prst="rect">
            <a:avLst/>
          </a:prstGeom>
          <a:noFill/>
          <a:ln w="0">
            <a:noFill/>
          </a:ln>
        </p:spPr>
        <p:txBody>
          <a:bodyPr lIns="90000" tIns="45000" rIns="90000" bIns="45000" anchor="t">
            <a:normAutofit/>
          </a:bodyPr>
          <a:lstStyle/>
          <a:p>
            <a:pPr indent="0" defTabSz="457200">
              <a:lnSpc>
                <a:spcPct val="100000"/>
              </a:lnSpc>
              <a:spcBef>
                <a:spcPts val="281"/>
              </a:spcBef>
              <a:buNone/>
              <a:tabLst>
                <a:tab pos="0" algn="l"/>
              </a:tabLst>
            </a:pPr>
            <a:r>
              <a:rPr lang="nl-NL" sz="1400" b="0" u="none" strike="noStrike">
                <a:solidFill>
                  <a:srgbClr val="343434"/>
                </a:solidFill>
                <a:effectLst/>
                <a:uFillTx/>
                <a:latin typeface="Arial"/>
                <a:ea typeface="ＭＳ Ｐゴシック"/>
              </a:rPr>
              <a:t>Klik om de tekststijl van het model te bewerken</a:t>
            </a:r>
            <a:endParaRPr lang="en-US" sz="1400" b="0" u="none" strike="noStrike">
              <a:solidFill>
                <a:schemeClr val="dk1"/>
              </a:solidFill>
              <a:effectLst/>
              <a:uFillTx/>
              <a:latin typeface="Arial"/>
            </a:endParaRPr>
          </a:p>
          <a:p>
            <a:pPr marL="457200" indent="0" defTabSz="457200">
              <a:lnSpc>
                <a:spcPct val="100000"/>
              </a:lnSpc>
              <a:spcBef>
                <a:spcPts val="281"/>
              </a:spcBef>
              <a:buNone/>
              <a:tabLst>
                <a:tab pos="0" algn="l"/>
              </a:tabLst>
            </a:pPr>
            <a:r>
              <a:rPr lang="nl-NL" sz="1400" b="0" u="none" strike="noStrike">
                <a:solidFill>
                  <a:srgbClr val="343434"/>
                </a:solidFill>
                <a:effectLst/>
                <a:uFillTx/>
                <a:latin typeface="Arial"/>
                <a:ea typeface="ＭＳ Ｐゴシック"/>
              </a:rPr>
              <a:t>Tweede niveau</a:t>
            </a:r>
            <a:endParaRPr lang="en-US" sz="1400" b="0" u="none" strike="noStrike">
              <a:solidFill>
                <a:schemeClr val="dk1"/>
              </a:solidFill>
              <a:effectLst/>
              <a:uFillTx/>
              <a:latin typeface="Arial"/>
            </a:endParaRPr>
          </a:p>
          <a:p>
            <a:pPr marL="914400" indent="0" defTabSz="457200">
              <a:lnSpc>
                <a:spcPct val="100000"/>
              </a:lnSpc>
              <a:spcBef>
                <a:spcPts val="281"/>
              </a:spcBef>
              <a:buNone/>
              <a:tabLst>
                <a:tab pos="0" algn="l"/>
              </a:tabLst>
            </a:pPr>
            <a:r>
              <a:rPr lang="nl-NL" sz="1400" b="0" u="none" strike="noStrike">
                <a:solidFill>
                  <a:srgbClr val="343434"/>
                </a:solidFill>
                <a:effectLst/>
                <a:uFillTx/>
                <a:latin typeface="Arial"/>
                <a:ea typeface="ＭＳ Ｐゴシック"/>
              </a:rPr>
              <a:t>Derde niveau</a:t>
            </a:r>
            <a:endParaRPr lang="en-US" sz="1400" b="0" u="none" strike="noStrike">
              <a:solidFill>
                <a:schemeClr val="dk1"/>
              </a:solidFill>
              <a:effectLst/>
              <a:uFillTx/>
              <a:latin typeface="Arial"/>
            </a:endParaRPr>
          </a:p>
          <a:p>
            <a:pPr marL="1371600" indent="0" defTabSz="457200">
              <a:lnSpc>
                <a:spcPct val="100000"/>
              </a:lnSpc>
              <a:spcBef>
                <a:spcPts val="281"/>
              </a:spcBef>
              <a:buNone/>
              <a:tabLst>
                <a:tab pos="0" algn="l"/>
              </a:tabLst>
            </a:pPr>
            <a:r>
              <a:rPr lang="nl-NL" sz="1400" b="0" u="none" strike="noStrike">
                <a:solidFill>
                  <a:srgbClr val="343434"/>
                </a:solidFill>
                <a:effectLst/>
                <a:uFillTx/>
                <a:latin typeface="Arial"/>
                <a:ea typeface="ＭＳ Ｐゴシック"/>
              </a:rPr>
              <a:t>Vierde niveau</a:t>
            </a:r>
            <a:endParaRPr lang="en-US" sz="1400" b="0" u="none" strike="noStrike">
              <a:solidFill>
                <a:schemeClr val="dk1"/>
              </a:solidFill>
              <a:effectLst/>
              <a:uFillTx/>
              <a:latin typeface="Arial"/>
            </a:endParaRPr>
          </a:p>
          <a:p>
            <a:pPr marL="1828800" indent="0" defTabSz="457200">
              <a:lnSpc>
                <a:spcPct val="100000"/>
              </a:lnSpc>
              <a:spcBef>
                <a:spcPts val="281"/>
              </a:spcBef>
              <a:buNone/>
              <a:tabLst>
                <a:tab pos="0" algn="l"/>
              </a:tabLst>
            </a:pPr>
            <a:r>
              <a:rPr lang="nl-NL" sz="1400" b="0" u="none" strike="noStrike">
                <a:solidFill>
                  <a:srgbClr val="343434"/>
                </a:solidFill>
                <a:effectLst/>
                <a:uFillTx/>
                <a:latin typeface="Arial"/>
                <a:ea typeface="ＭＳ Ｐゴシック"/>
              </a:rPr>
              <a:t>Vijfde niveau</a:t>
            </a:r>
            <a:endParaRPr lang="en-US" sz="1400" b="0" u="none" strike="noStrike">
              <a:solidFill>
                <a:schemeClr val="dk1"/>
              </a:solidFill>
              <a:effectLst/>
              <a:uFillTx/>
              <a:latin typeface="Arial"/>
            </a:endParaRPr>
          </a:p>
        </p:txBody>
      </p:sp>
      <p:sp>
        <p:nvSpPr>
          <p:cNvPr id="103" name="PlaceHolder 3"/>
          <p:cNvSpPr>
            <a:spLocks noGrp="1"/>
          </p:cNvSpPr>
          <p:nvPr>
            <p:ph type="body"/>
          </p:nvPr>
        </p:nvSpPr>
        <p:spPr>
          <a:xfrm>
            <a:off x="1835640" y="1005480"/>
            <a:ext cx="5616360" cy="269640"/>
          </a:xfrm>
          <a:prstGeom prst="rect">
            <a:avLst/>
          </a:prstGeom>
          <a:noFill/>
          <a:ln w="0">
            <a:noFill/>
          </a:ln>
        </p:spPr>
        <p:txBody>
          <a:bodyPr lIns="90000" tIns="45000" rIns="90000" bIns="45000" anchor="t">
            <a:noAutofit/>
          </a:bodyPr>
          <a:lstStyle/>
          <a:p>
            <a:pPr indent="0" defTabSz="457200">
              <a:lnSpc>
                <a:spcPct val="100000"/>
              </a:lnSpc>
              <a:spcBef>
                <a:spcPts val="281"/>
              </a:spcBef>
              <a:buNone/>
              <a:tabLst>
                <a:tab pos="0" algn="l"/>
              </a:tabLst>
            </a:pPr>
            <a:r>
              <a:rPr lang="nl-NL" sz="1400" b="1" u="none" strike="noStrike">
                <a:solidFill>
                  <a:schemeClr val="dk1"/>
                </a:solidFill>
                <a:effectLst/>
                <a:uFillTx/>
                <a:latin typeface="Arial"/>
                <a:ea typeface="ＭＳ Ｐゴシック"/>
              </a:rPr>
              <a:t>Klik om de tekststijl van het model te bewerken</a:t>
            </a:r>
            <a:endParaRPr lang="en-US" sz="1400" b="0" u="none" strike="noStrike">
              <a:solidFill>
                <a:schemeClr val="dk1"/>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 id="2147483697" r:id="rId30"/>
    <p:sldLayoutId id="2147483698" r:id="rId31"/>
    <p:sldLayoutId id="2147483699" r:id="rId32"/>
    <p:sldLayoutId id="2147483700" r:id="rId33"/>
    <p:sldLayoutId id="2147483701" r:id="rId34"/>
    <p:sldLayoutId id="2147483702" r:id="rId35"/>
    <p:sldLayoutId id="2147483703" r:id="rId36"/>
    <p:sldLayoutId id="2147483704" r:id="rId37"/>
    <p:sldLayoutId id="2147483705" r:id="rId38"/>
    <p:sldLayoutId id="2147483706" r:id="rId39"/>
    <p:sldLayoutId id="2147483707" r:id="rId40"/>
    <p:sldLayoutId id="2147483708" r:id="rId41"/>
    <p:sldLayoutId id="2147483709" r:id="rId42"/>
    <p:sldLayoutId id="2147483710" r:id="rId43"/>
    <p:sldLayoutId id="2147483711" r:id="rId44"/>
    <p:sldLayoutId id="2147483712" r:id="rId45"/>
    <p:sldLayoutId id="2147483713" r:id="rId46"/>
    <p:sldLayoutId id="2147483714" r:id="rId47"/>
    <p:sldLayoutId id="2147483715" r:id="rId48"/>
    <p:sldLayoutId id="2147483716" r:id="rId49"/>
    <p:sldLayoutId id="2147483717" r:id="rId50"/>
    <p:sldLayoutId id="2147483718" r:id="rId51"/>
    <p:sldLayoutId id="2147483719" r:id="rId52"/>
    <p:sldLayoutId id="2147483720" r:id="rId53"/>
    <p:sldLayoutId id="2147483721" r:id="rId54"/>
    <p:sldLayoutId id="2147483722" r:id="rId55"/>
    <p:sldLayoutId id="2147483723" r:id="rId56"/>
    <p:sldLayoutId id="2147483724" r:id="rId57"/>
    <p:sldLayoutId id="2147483725" r:id="rId58"/>
    <p:sldLayoutId id="2147483726" r:id="rId59"/>
    <p:sldLayoutId id="2147483727" r:id="rId60"/>
    <p:sldLayoutId id="2147483728" r:id="rId61"/>
    <p:sldLayoutId id="2147483729" r:id="rId62"/>
    <p:sldLayoutId id="2147483730" r:id="rId63"/>
    <p:sldLayoutId id="2147483731" r:id="rId64"/>
    <p:sldLayoutId id="2147483732" r:id="rId65"/>
    <p:sldLayoutId id="2147483733" r:id="rId66"/>
    <p:sldLayoutId id="2147483734" r:id="rId67"/>
    <p:sldLayoutId id="2147483735" r:id="rId68"/>
    <p:sldLayoutId id="2147483736" r:id="rId69"/>
    <p:sldLayoutId id="2147483737" r:id="rId70"/>
    <p:sldLayoutId id="2147483738" r:id="rId71"/>
    <p:sldLayoutId id="2147483739" r:id="rId72"/>
    <p:sldLayoutId id="2147483740" r:id="rId73"/>
    <p:sldLayoutId id="2147483741" r:id="rId74"/>
    <p:sldLayoutId id="2147483742" r:id="rId75"/>
    <p:sldLayoutId id="2147483743" r:id="rId76"/>
    <p:sldLayoutId id="2147483744" r:id="rId77"/>
    <p:sldLayoutId id="2147483745" r:id="rId78"/>
    <p:sldLayoutId id="2147483746" r:id="rId79"/>
    <p:sldLayoutId id="2147483747" r:id="rId80"/>
    <p:sldLayoutId id="2147483748" r:id="rId81"/>
    <p:sldLayoutId id="2147483749" r:id="rId82"/>
    <p:sldLayoutId id="2147483750" r:id="rId83"/>
    <p:sldLayoutId id="2147483751" r:id="rId84"/>
    <p:sldLayoutId id="2147483752" r:id="rId85"/>
    <p:sldLayoutId id="2147483753" r:id="rId86"/>
    <p:sldLayoutId id="2147483754" r:id="rId87"/>
    <p:sldLayoutId id="2147483755" r:id="rId88"/>
    <p:sldLayoutId id="2147483756" r:id="rId89"/>
    <p:sldLayoutId id="2147483757" r:id="rId9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99" name="object 2"/>
          <p:cNvGrpSpPr/>
          <p:nvPr/>
        </p:nvGrpSpPr>
        <p:grpSpPr>
          <a:xfrm>
            <a:off x="0" y="19800"/>
            <a:ext cx="9142920" cy="5142600"/>
            <a:chOff x="0" y="19800"/>
            <a:chExt cx="9142920" cy="5142600"/>
          </a:xfrm>
        </p:grpSpPr>
        <p:pic>
          <p:nvPicPr>
            <p:cNvPr id="500" name="object 3"/>
            <p:cNvPicPr/>
            <p:nvPr/>
          </p:nvPicPr>
          <p:blipFill>
            <a:blip r:embed="rId2"/>
            <a:stretch/>
          </p:blipFill>
          <p:spPr>
            <a:xfrm>
              <a:off x="0" y="19800"/>
              <a:ext cx="9142920" cy="5142600"/>
            </a:xfrm>
            <a:prstGeom prst="rect">
              <a:avLst/>
            </a:prstGeom>
            <a:noFill/>
            <a:ln w="0">
              <a:noFill/>
            </a:ln>
          </p:spPr>
        </p:pic>
        <p:sp>
          <p:nvSpPr>
            <p:cNvPr id="501" name="object 4"/>
            <p:cNvSpPr/>
            <p:nvPr/>
          </p:nvSpPr>
          <p:spPr>
            <a:xfrm>
              <a:off x="3334680" y="2193840"/>
              <a:ext cx="794880" cy="798120"/>
            </a:xfrm>
            <a:custGeom>
              <a:avLst/>
              <a:gdLst>
                <a:gd name="textAreaLeft" fmla="*/ 0 w 794880"/>
                <a:gd name="textAreaRight" fmla="*/ 795240 w 794880"/>
                <a:gd name="textAreaTop" fmla="*/ 0 h 798120"/>
                <a:gd name="textAreaBottom" fmla="*/ 798480 h 798120"/>
              </a:gdLst>
              <a:ahLst/>
              <a:cxnLst/>
              <a:rect l="textAreaLeft" t="textAreaTop" r="textAreaRight" b="textAreaBottom"/>
              <a:pathLst>
                <a:path w="1748154" h="1755775">
                  <a:moveTo>
                    <a:pt x="1101839" y="1726742"/>
                  </a:moveTo>
                  <a:lnTo>
                    <a:pt x="1078217" y="1693849"/>
                  </a:lnTo>
                  <a:lnTo>
                    <a:pt x="1053261" y="1660702"/>
                  </a:lnTo>
                  <a:lnTo>
                    <a:pt x="1026985" y="1627378"/>
                  </a:lnTo>
                  <a:lnTo>
                    <a:pt x="999426" y="1593964"/>
                  </a:lnTo>
                  <a:lnTo>
                    <a:pt x="970597" y="1560512"/>
                  </a:lnTo>
                  <a:lnTo>
                    <a:pt x="940498" y="1527098"/>
                  </a:lnTo>
                  <a:lnTo>
                    <a:pt x="909167" y="1493812"/>
                  </a:lnTo>
                  <a:lnTo>
                    <a:pt x="876604" y="1460703"/>
                  </a:lnTo>
                  <a:lnTo>
                    <a:pt x="842835" y="1427848"/>
                  </a:lnTo>
                  <a:lnTo>
                    <a:pt x="807872" y="1395323"/>
                  </a:lnTo>
                  <a:lnTo>
                    <a:pt x="771728" y="1363205"/>
                  </a:lnTo>
                  <a:lnTo>
                    <a:pt x="734428" y="1331556"/>
                  </a:lnTo>
                  <a:lnTo>
                    <a:pt x="695985" y="1300454"/>
                  </a:lnTo>
                  <a:lnTo>
                    <a:pt x="656424" y="1269974"/>
                  </a:lnTo>
                  <a:lnTo>
                    <a:pt x="615746" y="1240180"/>
                  </a:lnTo>
                  <a:lnTo>
                    <a:pt x="573989" y="1211148"/>
                  </a:lnTo>
                  <a:lnTo>
                    <a:pt x="531152" y="1182954"/>
                  </a:lnTo>
                  <a:lnTo>
                    <a:pt x="487248" y="1155661"/>
                  </a:lnTo>
                  <a:lnTo>
                    <a:pt x="442315" y="1129347"/>
                  </a:lnTo>
                  <a:lnTo>
                    <a:pt x="396341" y="1104074"/>
                  </a:lnTo>
                  <a:lnTo>
                    <a:pt x="349377" y="1079931"/>
                  </a:lnTo>
                  <a:lnTo>
                    <a:pt x="301409" y="1056982"/>
                  </a:lnTo>
                  <a:lnTo>
                    <a:pt x="252476" y="1035291"/>
                  </a:lnTo>
                  <a:lnTo>
                    <a:pt x="202577" y="1014945"/>
                  </a:lnTo>
                  <a:lnTo>
                    <a:pt x="151739" y="995997"/>
                  </a:lnTo>
                  <a:lnTo>
                    <a:pt x="99974" y="978535"/>
                  </a:lnTo>
                  <a:lnTo>
                    <a:pt x="47307" y="962634"/>
                  </a:lnTo>
                  <a:lnTo>
                    <a:pt x="3263" y="952842"/>
                  </a:lnTo>
                  <a:lnTo>
                    <a:pt x="8623" y="1000645"/>
                  </a:lnTo>
                  <a:lnTo>
                    <a:pt x="16510" y="1047648"/>
                  </a:lnTo>
                  <a:lnTo>
                    <a:pt x="26847" y="1093762"/>
                  </a:lnTo>
                  <a:lnTo>
                    <a:pt x="39573" y="1138923"/>
                  </a:lnTo>
                  <a:lnTo>
                    <a:pt x="54610" y="1183068"/>
                  </a:lnTo>
                  <a:lnTo>
                    <a:pt x="71894" y="1226121"/>
                  </a:lnTo>
                  <a:lnTo>
                    <a:pt x="91338" y="1268018"/>
                  </a:lnTo>
                  <a:lnTo>
                    <a:pt x="112890" y="1308671"/>
                  </a:lnTo>
                  <a:lnTo>
                    <a:pt x="136486" y="1348028"/>
                  </a:lnTo>
                  <a:lnTo>
                    <a:pt x="162039" y="1386027"/>
                  </a:lnTo>
                  <a:lnTo>
                    <a:pt x="189471" y="1422565"/>
                  </a:lnTo>
                  <a:lnTo>
                    <a:pt x="218744" y="1457604"/>
                  </a:lnTo>
                  <a:lnTo>
                    <a:pt x="249758" y="1491068"/>
                  </a:lnTo>
                  <a:lnTo>
                    <a:pt x="282460" y="1522869"/>
                  </a:lnTo>
                  <a:lnTo>
                    <a:pt x="316776" y="1552956"/>
                  </a:lnTo>
                  <a:lnTo>
                    <a:pt x="352640" y="1581238"/>
                  </a:lnTo>
                  <a:lnTo>
                    <a:pt x="389966" y="1607680"/>
                  </a:lnTo>
                  <a:lnTo>
                    <a:pt x="428701" y="1632178"/>
                  </a:lnTo>
                  <a:lnTo>
                    <a:pt x="468769" y="1654683"/>
                  </a:lnTo>
                  <a:lnTo>
                    <a:pt x="510095" y="1675104"/>
                  </a:lnTo>
                  <a:lnTo>
                    <a:pt x="552615" y="1693392"/>
                  </a:lnTo>
                  <a:lnTo>
                    <a:pt x="596252" y="1709470"/>
                  </a:lnTo>
                  <a:lnTo>
                    <a:pt x="640956" y="1723263"/>
                  </a:lnTo>
                  <a:lnTo>
                    <a:pt x="686638" y="1734705"/>
                  </a:lnTo>
                  <a:lnTo>
                    <a:pt x="733221" y="1743735"/>
                  </a:lnTo>
                  <a:lnTo>
                    <a:pt x="780656" y="1750263"/>
                  </a:lnTo>
                  <a:lnTo>
                    <a:pt x="828865" y="1754225"/>
                  </a:lnTo>
                  <a:lnTo>
                    <a:pt x="877773" y="1755571"/>
                  </a:lnTo>
                  <a:lnTo>
                    <a:pt x="935278" y="1753666"/>
                  </a:lnTo>
                  <a:lnTo>
                    <a:pt x="991844" y="1748091"/>
                  </a:lnTo>
                  <a:lnTo>
                    <a:pt x="1047407" y="1739049"/>
                  </a:lnTo>
                  <a:lnTo>
                    <a:pt x="1101839" y="1726742"/>
                  </a:lnTo>
                  <a:close/>
                </a:path>
                <a:path w="1748154" h="1755775">
                  <a:moveTo>
                    <a:pt x="1429791" y="194170"/>
                  </a:moveTo>
                  <a:lnTo>
                    <a:pt x="1391043" y="164871"/>
                  </a:lnTo>
                  <a:lnTo>
                    <a:pt x="1350721" y="137668"/>
                  </a:lnTo>
                  <a:lnTo>
                    <a:pt x="1308900" y="112661"/>
                  </a:lnTo>
                  <a:lnTo>
                    <a:pt x="1265643" y="89928"/>
                  </a:lnTo>
                  <a:lnTo>
                    <a:pt x="1221054" y="69545"/>
                  </a:lnTo>
                  <a:lnTo>
                    <a:pt x="1175194" y="51600"/>
                  </a:lnTo>
                  <a:lnTo>
                    <a:pt x="1128153" y="36195"/>
                  </a:lnTo>
                  <a:lnTo>
                    <a:pt x="1079995" y="23393"/>
                  </a:lnTo>
                  <a:lnTo>
                    <a:pt x="1030795" y="13284"/>
                  </a:lnTo>
                  <a:lnTo>
                    <a:pt x="980643" y="5969"/>
                  </a:lnTo>
                  <a:lnTo>
                    <a:pt x="929614" y="1511"/>
                  </a:lnTo>
                  <a:lnTo>
                    <a:pt x="877773" y="0"/>
                  </a:lnTo>
                  <a:lnTo>
                    <a:pt x="829640" y="1308"/>
                  </a:lnTo>
                  <a:lnTo>
                    <a:pt x="782167" y="5156"/>
                  </a:lnTo>
                  <a:lnTo>
                    <a:pt x="735444" y="11493"/>
                  </a:lnTo>
                  <a:lnTo>
                    <a:pt x="689533" y="20256"/>
                  </a:lnTo>
                  <a:lnTo>
                    <a:pt x="644499" y="31381"/>
                  </a:lnTo>
                  <a:lnTo>
                    <a:pt x="600417" y="44780"/>
                  </a:lnTo>
                  <a:lnTo>
                    <a:pt x="557339" y="60401"/>
                  </a:lnTo>
                  <a:lnTo>
                    <a:pt x="515340" y="78168"/>
                  </a:lnTo>
                  <a:lnTo>
                    <a:pt x="474484" y="98018"/>
                  </a:lnTo>
                  <a:lnTo>
                    <a:pt x="434835" y="119900"/>
                  </a:lnTo>
                  <a:lnTo>
                    <a:pt x="396481" y="143725"/>
                  </a:lnTo>
                  <a:lnTo>
                    <a:pt x="359460" y="169430"/>
                  </a:lnTo>
                  <a:lnTo>
                    <a:pt x="323862" y="196951"/>
                  </a:lnTo>
                  <a:lnTo>
                    <a:pt x="289750" y="226225"/>
                  </a:lnTo>
                  <a:lnTo>
                    <a:pt x="257175" y="257187"/>
                  </a:lnTo>
                  <a:lnTo>
                    <a:pt x="226225" y="289750"/>
                  </a:lnTo>
                  <a:lnTo>
                    <a:pt x="196951" y="323875"/>
                  </a:lnTo>
                  <a:lnTo>
                    <a:pt x="169418" y="359473"/>
                  </a:lnTo>
                  <a:lnTo>
                    <a:pt x="143713" y="396494"/>
                  </a:lnTo>
                  <a:lnTo>
                    <a:pt x="119888" y="434848"/>
                  </a:lnTo>
                  <a:lnTo>
                    <a:pt x="98018" y="474497"/>
                  </a:lnTo>
                  <a:lnTo>
                    <a:pt x="78168" y="515340"/>
                  </a:lnTo>
                  <a:lnTo>
                    <a:pt x="60388" y="557352"/>
                  </a:lnTo>
                  <a:lnTo>
                    <a:pt x="44767" y="600430"/>
                  </a:lnTo>
                  <a:lnTo>
                    <a:pt x="31369" y="644512"/>
                  </a:lnTo>
                  <a:lnTo>
                    <a:pt x="20256" y="689546"/>
                  </a:lnTo>
                  <a:lnTo>
                    <a:pt x="11493" y="735457"/>
                  </a:lnTo>
                  <a:lnTo>
                    <a:pt x="5156" y="782180"/>
                  </a:lnTo>
                  <a:lnTo>
                    <a:pt x="1308" y="829652"/>
                  </a:lnTo>
                  <a:lnTo>
                    <a:pt x="0" y="880516"/>
                  </a:lnTo>
                  <a:lnTo>
                    <a:pt x="102450" y="884745"/>
                  </a:lnTo>
                  <a:lnTo>
                    <a:pt x="153428" y="886625"/>
                  </a:lnTo>
                  <a:lnTo>
                    <a:pt x="203923" y="887882"/>
                  </a:lnTo>
                  <a:lnTo>
                    <a:pt x="253657" y="888136"/>
                  </a:lnTo>
                  <a:lnTo>
                    <a:pt x="302387" y="887031"/>
                  </a:lnTo>
                  <a:lnTo>
                    <a:pt x="357403" y="884301"/>
                  </a:lnTo>
                  <a:lnTo>
                    <a:pt x="412432" y="878916"/>
                  </a:lnTo>
                  <a:lnTo>
                    <a:pt x="465797" y="870242"/>
                  </a:lnTo>
                  <a:lnTo>
                    <a:pt x="515848" y="857592"/>
                  </a:lnTo>
                  <a:lnTo>
                    <a:pt x="560895" y="840346"/>
                  </a:lnTo>
                  <a:lnTo>
                    <a:pt x="599274" y="817816"/>
                  </a:lnTo>
                  <a:lnTo>
                    <a:pt x="629323" y="789368"/>
                  </a:lnTo>
                  <a:lnTo>
                    <a:pt x="649363" y="754341"/>
                  </a:lnTo>
                  <a:lnTo>
                    <a:pt x="619175" y="693966"/>
                  </a:lnTo>
                  <a:lnTo>
                    <a:pt x="584962" y="669137"/>
                  </a:lnTo>
                  <a:lnTo>
                    <a:pt x="544944" y="648284"/>
                  </a:lnTo>
                  <a:lnTo>
                    <a:pt x="490296" y="636638"/>
                  </a:lnTo>
                  <a:lnTo>
                    <a:pt x="432904" y="633463"/>
                  </a:lnTo>
                  <a:lnTo>
                    <a:pt x="377139" y="637425"/>
                  </a:lnTo>
                  <a:lnTo>
                    <a:pt x="327393" y="647204"/>
                  </a:lnTo>
                  <a:lnTo>
                    <a:pt x="306832" y="637971"/>
                  </a:lnTo>
                  <a:lnTo>
                    <a:pt x="286880" y="626389"/>
                  </a:lnTo>
                  <a:lnTo>
                    <a:pt x="268960" y="613397"/>
                  </a:lnTo>
                  <a:lnTo>
                    <a:pt x="254520" y="599884"/>
                  </a:lnTo>
                  <a:lnTo>
                    <a:pt x="293700" y="581647"/>
                  </a:lnTo>
                  <a:lnTo>
                    <a:pt x="334772" y="564730"/>
                  </a:lnTo>
                  <a:lnTo>
                    <a:pt x="377774" y="549821"/>
                  </a:lnTo>
                  <a:lnTo>
                    <a:pt x="422732" y="537603"/>
                  </a:lnTo>
                  <a:lnTo>
                    <a:pt x="469684" y="528751"/>
                  </a:lnTo>
                  <a:lnTo>
                    <a:pt x="518668" y="523938"/>
                  </a:lnTo>
                  <a:lnTo>
                    <a:pt x="569722" y="523862"/>
                  </a:lnTo>
                  <a:lnTo>
                    <a:pt x="622884" y="529183"/>
                  </a:lnTo>
                  <a:lnTo>
                    <a:pt x="678180" y="540600"/>
                  </a:lnTo>
                  <a:lnTo>
                    <a:pt x="729805" y="554824"/>
                  </a:lnTo>
                  <a:lnTo>
                    <a:pt x="779132" y="573633"/>
                  </a:lnTo>
                  <a:lnTo>
                    <a:pt x="826935" y="595515"/>
                  </a:lnTo>
                  <a:lnTo>
                    <a:pt x="873975" y="618921"/>
                  </a:lnTo>
                  <a:lnTo>
                    <a:pt x="921346" y="588619"/>
                  </a:lnTo>
                  <a:lnTo>
                    <a:pt x="960513" y="553516"/>
                  </a:lnTo>
                  <a:lnTo>
                    <a:pt x="992441" y="515366"/>
                  </a:lnTo>
                  <a:lnTo>
                    <a:pt x="1018095" y="475881"/>
                  </a:lnTo>
                  <a:lnTo>
                    <a:pt x="1030198" y="437388"/>
                  </a:lnTo>
                  <a:lnTo>
                    <a:pt x="1027861" y="398195"/>
                  </a:lnTo>
                  <a:lnTo>
                    <a:pt x="1012723" y="359295"/>
                  </a:lnTo>
                  <a:lnTo>
                    <a:pt x="986383" y="321703"/>
                  </a:lnTo>
                  <a:lnTo>
                    <a:pt x="950480" y="286448"/>
                  </a:lnTo>
                  <a:lnTo>
                    <a:pt x="906602" y="254533"/>
                  </a:lnTo>
                  <a:lnTo>
                    <a:pt x="866863" y="227698"/>
                  </a:lnTo>
                  <a:lnTo>
                    <a:pt x="824014" y="206070"/>
                  </a:lnTo>
                  <a:lnTo>
                    <a:pt x="778383" y="189890"/>
                  </a:lnTo>
                  <a:lnTo>
                    <a:pt x="730313" y="179362"/>
                  </a:lnTo>
                  <a:lnTo>
                    <a:pt x="680123" y="174726"/>
                  </a:lnTo>
                  <a:lnTo>
                    <a:pt x="628154" y="176225"/>
                  </a:lnTo>
                  <a:lnTo>
                    <a:pt x="546569" y="186004"/>
                  </a:lnTo>
                  <a:lnTo>
                    <a:pt x="504698" y="134886"/>
                  </a:lnTo>
                  <a:lnTo>
                    <a:pt x="543344" y="116522"/>
                  </a:lnTo>
                  <a:lnTo>
                    <a:pt x="586041" y="101879"/>
                  </a:lnTo>
                  <a:lnTo>
                    <a:pt x="632066" y="90919"/>
                  </a:lnTo>
                  <a:lnTo>
                    <a:pt x="680720" y="83591"/>
                  </a:lnTo>
                  <a:lnTo>
                    <a:pt x="731278" y="79883"/>
                  </a:lnTo>
                  <a:lnTo>
                    <a:pt x="783031" y="79756"/>
                  </a:lnTo>
                  <a:lnTo>
                    <a:pt x="835253" y="83146"/>
                  </a:lnTo>
                  <a:lnTo>
                    <a:pt x="887234" y="90055"/>
                  </a:lnTo>
                  <a:lnTo>
                    <a:pt x="938276" y="100418"/>
                  </a:lnTo>
                  <a:lnTo>
                    <a:pt x="987640" y="114223"/>
                  </a:lnTo>
                  <a:lnTo>
                    <a:pt x="1034923" y="131800"/>
                  </a:lnTo>
                  <a:lnTo>
                    <a:pt x="1081379" y="152844"/>
                  </a:lnTo>
                  <a:lnTo>
                    <a:pt x="1126604" y="176733"/>
                  </a:lnTo>
                  <a:lnTo>
                    <a:pt x="1170178" y="202819"/>
                  </a:lnTo>
                  <a:lnTo>
                    <a:pt x="1211668" y="230428"/>
                  </a:lnTo>
                  <a:lnTo>
                    <a:pt x="1250670" y="258940"/>
                  </a:lnTo>
                  <a:lnTo>
                    <a:pt x="1286764" y="287705"/>
                  </a:lnTo>
                  <a:lnTo>
                    <a:pt x="1321269" y="264680"/>
                  </a:lnTo>
                  <a:lnTo>
                    <a:pt x="1356436" y="240944"/>
                  </a:lnTo>
                  <a:lnTo>
                    <a:pt x="1392529" y="217195"/>
                  </a:lnTo>
                  <a:lnTo>
                    <a:pt x="1429791" y="194170"/>
                  </a:lnTo>
                  <a:close/>
                </a:path>
                <a:path w="1748154" h="1755775">
                  <a:moveTo>
                    <a:pt x="1644611" y="1305255"/>
                  </a:moveTo>
                  <a:lnTo>
                    <a:pt x="1599336" y="1290383"/>
                  </a:lnTo>
                  <a:lnTo>
                    <a:pt x="1553476" y="1276311"/>
                  </a:lnTo>
                  <a:lnTo>
                    <a:pt x="1507083" y="1263027"/>
                  </a:lnTo>
                  <a:lnTo>
                    <a:pt x="1460182" y="1250505"/>
                  </a:lnTo>
                  <a:lnTo>
                    <a:pt x="1412824" y="1238719"/>
                  </a:lnTo>
                  <a:lnTo>
                    <a:pt x="1365046" y="1227620"/>
                  </a:lnTo>
                  <a:lnTo>
                    <a:pt x="1316888" y="1217206"/>
                  </a:lnTo>
                  <a:lnTo>
                    <a:pt x="1268399" y="1207427"/>
                  </a:lnTo>
                  <a:lnTo>
                    <a:pt x="1219619" y="1198283"/>
                  </a:lnTo>
                  <a:lnTo>
                    <a:pt x="1170584" y="1189710"/>
                  </a:lnTo>
                  <a:lnTo>
                    <a:pt x="1121346" y="1181709"/>
                  </a:lnTo>
                  <a:lnTo>
                    <a:pt x="1071930" y="1174242"/>
                  </a:lnTo>
                  <a:lnTo>
                    <a:pt x="1022400" y="1167282"/>
                  </a:lnTo>
                  <a:lnTo>
                    <a:pt x="972769" y="1160805"/>
                  </a:lnTo>
                  <a:lnTo>
                    <a:pt x="923099" y="1154772"/>
                  </a:lnTo>
                  <a:lnTo>
                    <a:pt x="873429" y="1149172"/>
                  </a:lnTo>
                  <a:lnTo>
                    <a:pt x="996835" y="1238745"/>
                  </a:lnTo>
                  <a:lnTo>
                    <a:pt x="1093825" y="1313078"/>
                  </a:lnTo>
                  <a:lnTo>
                    <a:pt x="1214678" y="1412189"/>
                  </a:lnTo>
                  <a:lnTo>
                    <a:pt x="1409661" y="1576095"/>
                  </a:lnTo>
                  <a:lnTo>
                    <a:pt x="1449705" y="1543685"/>
                  </a:lnTo>
                  <a:lnTo>
                    <a:pt x="1487728" y="1508988"/>
                  </a:lnTo>
                  <a:lnTo>
                    <a:pt x="1523657" y="1472120"/>
                  </a:lnTo>
                  <a:lnTo>
                    <a:pt x="1557388" y="1433207"/>
                  </a:lnTo>
                  <a:lnTo>
                    <a:pt x="1588858" y="1392339"/>
                  </a:lnTo>
                  <a:lnTo>
                    <a:pt x="1617954" y="1349654"/>
                  </a:lnTo>
                  <a:lnTo>
                    <a:pt x="1644611" y="1305255"/>
                  </a:lnTo>
                  <a:close/>
                </a:path>
                <a:path w="1748154" h="1755775">
                  <a:moveTo>
                    <a:pt x="1747951" y="763028"/>
                  </a:moveTo>
                  <a:lnTo>
                    <a:pt x="1739734" y="712241"/>
                  </a:lnTo>
                  <a:lnTo>
                    <a:pt x="1728685" y="662457"/>
                  </a:lnTo>
                  <a:lnTo>
                    <a:pt x="1714868" y="613791"/>
                  </a:lnTo>
                  <a:lnTo>
                    <a:pt x="1698383" y="566293"/>
                  </a:lnTo>
                  <a:lnTo>
                    <a:pt x="1679308" y="520090"/>
                  </a:lnTo>
                  <a:lnTo>
                    <a:pt x="1657731" y="475234"/>
                  </a:lnTo>
                  <a:lnTo>
                    <a:pt x="1633728" y="431825"/>
                  </a:lnTo>
                  <a:lnTo>
                    <a:pt x="1581404" y="481939"/>
                  </a:lnTo>
                  <a:lnTo>
                    <a:pt x="1529689" y="528878"/>
                  </a:lnTo>
                  <a:lnTo>
                    <a:pt x="1478597" y="572770"/>
                  </a:lnTo>
                  <a:lnTo>
                    <a:pt x="1428153" y="613702"/>
                  </a:lnTo>
                  <a:lnTo>
                    <a:pt x="1378356" y="651802"/>
                  </a:lnTo>
                  <a:lnTo>
                    <a:pt x="1329232" y="687171"/>
                  </a:lnTo>
                  <a:lnTo>
                    <a:pt x="1280795" y="719912"/>
                  </a:lnTo>
                  <a:lnTo>
                    <a:pt x="1233055" y="750125"/>
                  </a:lnTo>
                  <a:lnTo>
                    <a:pt x="1186027" y="777938"/>
                  </a:lnTo>
                  <a:lnTo>
                    <a:pt x="1139723" y="803452"/>
                  </a:lnTo>
                  <a:lnTo>
                    <a:pt x="1094155" y="826770"/>
                  </a:lnTo>
                  <a:lnTo>
                    <a:pt x="1049337" y="847991"/>
                  </a:lnTo>
                  <a:lnTo>
                    <a:pt x="1005293" y="867244"/>
                  </a:lnTo>
                  <a:lnTo>
                    <a:pt x="962025" y="884618"/>
                  </a:lnTo>
                  <a:lnTo>
                    <a:pt x="919556" y="900226"/>
                  </a:lnTo>
                  <a:lnTo>
                    <a:pt x="877887" y="914196"/>
                  </a:lnTo>
                  <a:lnTo>
                    <a:pt x="837044" y="926604"/>
                  </a:lnTo>
                  <a:lnTo>
                    <a:pt x="797039" y="937577"/>
                  </a:lnTo>
                  <a:lnTo>
                    <a:pt x="757885" y="947204"/>
                  </a:lnTo>
                  <a:lnTo>
                    <a:pt x="719607" y="955624"/>
                  </a:lnTo>
                  <a:lnTo>
                    <a:pt x="682193" y="962914"/>
                  </a:lnTo>
                  <a:lnTo>
                    <a:pt x="610057" y="974598"/>
                  </a:lnTo>
                  <a:lnTo>
                    <a:pt x="541616" y="983094"/>
                  </a:lnTo>
                  <a:lnTo>
                    <a:pt x="476948" y="989279"/>
                  </a:lnTo>
                  <a:lnTo>
                    <a:pt x="680504" y="1049058"/>
                  </a:lnTo>
                  <a:lnTo>
                    <a:pt x="816457" y="1075893"/>
                  </a:lnTo>
                  <a:lnTo>
                    <a:pt x="946086" y="1076007"/>
                  </a:lnTo>
                  <a:lnTo>
                    <a:pt x="1130668" y="1055636"/>
                  </a:lnTo>
                  <a:lnTo>
                    <a:pt x="1190002" y="1046251"/>
                  </a:lnTo>
                  <a:lnTo>
                    <a:pt x="1248003" y="1033119"/>
                  </a:lnTo>
                  <a:lnTo>
                    <a:pt x="1304429" y="1016723"/>
                  </a:lnTo>
                  <a:lnTo>
                    <a:pt x="1359027" y="997572"/>
                  </a:lnTo>
                  <a:lnTo>
                    <a:pt x="1411528" y="976160"/>
                  </a:lnTo>
                  <a:lnTo>
                    <a:pt x="1461693" y="952969"/>
                  </a:lnTo>
                  <a:lnTo>
                    <a:pt x="1509268" y="928509"/>
                  </a:lnTo>
                  <a:lnTo>
                    <a:pt x="1553972" y="903262"/>
                  </a:lnTo>
                  <a:lnTo>
                    <a:pt x="1595564" y="877722"/>
                  </a:lnTo>
                  <a:lnTo>
                    <a:pt x="1633804" y="852385"/>
                  </a:lnTo>
                  <a:lnTo>
                    <a:pt x="1668411" y="827760"/>
                  </a:lnTo>
                  <a:lnTo>
                    <a:pt x="1699145" y="804329"/>
                  </a:lnTo>
                  <a:lnTo>
                    <a:pt x="1725739" y="782586"/>
                  </a:lnTo>
                  <a:lnTo>
                    <a:pt x="1747951" y="763028"/>
                  </a:lnTo>
                  <a:close/>
                </a:path>
              </a:pathLst>
            </a:custGeom>
            <a:solidFill>
              <a:srgbClr val="EE7F00"/>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415800">
                <a:lnSpc>
                  <a:spcPct val="100000"/>
                </a:lnSpc>
              </a:pPr>
              <a:endParaRPr lang="en-US" sz="818" b="0" u="none" strike="noStrike" baseline="-25000">
                <a:solidFill>
                  <a:srgbClr val="000000"/>
                </a:solidFill>
                <a:effectLst/>
                <a:uFillTx/>
                <a:latin typeface="Arial"/>
                <a:ea typeface="ＭＳ Ｐゴシック"/>
              </a:endParaRPr>
            </a:p>
          </p:txBody>
        </p:sp>
        <p:sp>
          <p:nvSpPr>
            <p:cNvPr id="502" name="object 5"/>
            <p:cNvSpPr/>
            <p:nvPr/>
          </p:nvSpPr>
          <p:spPr>
            <a:xfrm>
              <a:off x="4266000" y="2390040"/>
              <a:ext cx="1542240" cy="405360"/>
            </a:xfrm>
            <a:custGeom>
              <a:avLst/>
              <a:gdLst>
                <a:gd name="textAreaLeft" fmla="*/ 0 w 1542240"/>
                <a:gd name="textAreaRight" fmla="*/ 1542600 w 1542240"/>
                <a:gd name="textAreaTop" fmla="*/ 0 h 405360"/>
                <a:gd name="textAreaBottom" fmla="*/ 405720 h 405360"/>
              </a:gdLst>
              <a:ahLst/>
              <a:cxnLst/>
              <a:rect l="textAreaLeft" t="textAreaTop" r="textAreaRight" b="textAreaBottom"/>
              <a:pathLst>
                <a:path w="3391534" h="892175">
                  <a:moveTo>
                    <a:pt x="704291" y="0"/>
                  </a:moveTo>
                  <a:lnTo>
                    <a:pt x="550926" y="0"/>
                  </a:lnTo>
                  <a:lnTo>
                    <a:pt x="550926" y="347980"/>
                  </a:lnTo>
                  <a:lnTo>
                    <a:pt x="153365" y="347980"/>
                  </a:lnTo>
                  <a:lnTo>
                    <a:pt x="153365" y="0"/>
                  </a:lnTo>
                  <a:lnTo>
                    <a:pt x="0" y="0"/>
                  </a:lnTo>
                  <a:lnTo>
                    <a:pt x="0" y="347980"/>
                  </a:lnTo>
                  <a:lnTo>
                    <a:pt x="0" y="480060"/>
                  </a:lnTo>
                  <a:lnTo>
                    <a:pt x="0" y="875030"/>
                  </a:lnTo>
                  <a:lnTo>
                    <a:pt x="153365" y="875030"/>
                  </a:lnTo>
                  <a:lnTo>
                    <a:pt x="153365" y="480060"/>
                  </a:lnTo>
                  <a:lnTo>
                    <a:pt x="550926" y="480060"/>
                  </a:lnTo>
                  <a:lnTo>
                    <a:pt x="550926" y="875030"/>
                  </a:lnTo>
                  <a:lnTo>
                    <a:pt x="704291" y="875030"/>
                  </a:lnTo>
                  <a:lnTo>
                    <a:pt x="704291" y="480060"/>
                  </a:lnTo>
                  <a:lnTo>
                    <a:pt x="704291" y="347980"/>
                  </a:lnTo>
                  <a:lnTo>
                    <a:pt x="704291" y="0"/>
                  </a:lnTo>
                  <a:close/>
                </a:path>
                <a:path w="3391534" h="892175">
                  <a:moveTo>
                    <a:pt x="1452638" y="779348"/>
                  </a:moveTo>
                  <a:lnTo>
                    <a:pt x="1445564" y="780973"/>
                  </a:lnTo>
                  <a:lnTo>
                    <a:pt x="1439049" y="781519"/>
                  </a:lnTo>
                  <a:lnTo>
                    <a:pt x="1418374" y="781519"/>
                  </a:lnTo>
                  <a:lnTo>
                    <a:pt x="1387373" y="755827"/>
                  </a:lnTo>
                  <a:lnTo>
                    <a:pt x="1385735" y="733653"/>
                  </a:lnTo>
                  <a:lnTo>
                    <a:pt x="1383563" y="733653"/>
                  </a:lnTo>
                  <a:lnTo>
                    <a:pt x="1383563" y="557453"/>
                  </a:lnTo>
                  <a:lnTo>
                    <a:pt x="1383512" y="407555"/>
                  </a:lnTo>
                  <a:lnTo>
                    <a:pt x="1382153" y="384479"/>
                  </a:lnTo>
                  <a:lnTo>
                    <a:pt x="1377924" y="362343"/>
                  </a:lnTo>
                  <a:lnTo>
                    <a:pt x="1370952" y="342049"/>
                  </a:lnTo>
                  <a:lnTo>
                    <a:pt x="1366977" y="334479"/>
                  </a:lnTo>
                  <a:lnTo>
                    <a:pt x="1361262" y="323596"/>
                  </a:lnTo>
                  <a:lnTo>
                    <a:pt x="1335646" y="291782"/>
                  </a:lnTo>
                  <a:lnTo>
                    <a:pt x="1303083" y="266484"/>
                  </a:lnTo>
                  <a:lnTo>
                    <a:pt x="1264323" y="247396"/>
                  </a:lnTo>
                  <a:lnTo>
                    <a:pt x="1221498" y="234403"/>
                  </a:lnTo>
                  <a:lnTo>
                    <a:pt x="1175753" y="227063"/>
                  </a:lnTo>
                  <a:lnTo>
                    <a:pt x="1129588" y="224612"/>
                  </a:lnTo>
                  <a:lnTo>
                    <a:pt x="1103274" y="225234"/>
                  </a:lnTo>
                  <a:lnTo>
                    <a:pt x="1051890" y="230124"/>
                  </a:lnTo>
                  <a:lnTo>
                    <a:pt x="1002525" y="240220"/>
                  </a:lnTo>
                  <a:lnTo>
                    <a:pt x="957656" y="257352"/>
                  </a:lnTo>
                  <a:lnTo>
                    <a:pt x="918298" y="281914"/>
                  </a:lnTo>
                  <a:lnTo>
                    <a:pt x="885672" y="314325"/>
                  </a:lnTo>
                  <a:lnTo>
                    <a:pt x="860475" y="355015"/>
                  </a:lnTo>
                  <a:lnTo>
                    <a:pt x="845794" y="405815"/>
                  </a:lnTo>
                  <a:lnTo>
                    <a:pt x="842429" y="435089"/>
                  </a:lnTo>
                  <a:lnTo>
                    <a:pt x="982205" y="435089"/>
                  </a:lnTo>
                  <a:lnTo>
                    <a:pt x="986701" y="411035"/>
                  </a:lnTo>
                  <a:lnTo>
                    <a:pt x="995324" y="390283"/>
                  </a:lnTo>
                  <a:lnTo>
                    <a:pt x="1025169" y="358952"/>
                  </a:lnTo>
                  <a:lnTo>
                    <a:pt x="1068476" y="340601"/>
                  </a:lnTo>
                  <a:lnTo>
                    <a:pt x="1121981" y="334479"/>
                  </a:lnTo>
                  <a:lnTo>
                    <a:pt x="1132370" y="334683"/>
                  </a:lnTo>
                  <a:lnTo>
                    <a:pt x="1177544" y="339763"/>
                  </a:lnTo>
                  <a:lnTo>
                    <a:pt x="1217739" y="355244"/>
                  </a:lnTo>
                  <a:lnTo>
                    <a:pt x="1246251" y="385533"/>
                  </a:lnTo>
                  <a:lnTo>
                    <a:pt x="1253578" y="420408"/>
                  </a:lnTo>
                  <a:lnTo>
                    <a:pt x="1252664" y="434581"/>
                  </a:lnTo>
                  <a:lnTo>
                    <a:pt x="1249845" y="446913"/>
                  </a:lnTo>
                  <a:lnTo>
                    <a:pt x="1245425" y="456692"/>
                  </a:lnTo>
                  <a:lnTo>
                    <a:pt x="1245425" y="557758"/>
                  </a:lnTo>
                  <a:lnTo>
                    <a:pt x="1245425" y="661873"/>
                  </a:lnTo>
                  <a:lnTo>
                    <a:pt x="1244422" y="677583"/>
                  </a:lnTo>
                  <a:lnTo>
                    <a:pt x="1229652" y="717346"/>
                  </a:lnTo>
                  <a:lnTo>
                    <a:pt x="1201356" y="747026"/>
                  </a:lnTo>
                  <a:lnTo>
                    <a:pt x="1165479" y="767448"/>
                  </a:lnTo>
                  <a:lnTo>
                    <a:pt x="1126134" y="778078"/>
                  </a:lnTo>
                  <a:lnTo>
                    <a:pt x="1089342" y="781519"/>
                  </a:lnTo>
                  <a:lnTo>
                    <a:pt x="1080058" y="781304"/>
                  </a:lnTo>
                  <a:lnTo>
                    <a:pt x="1037348" y="775373"/>
                  </a:lnTo>
                  <a:lnTo>
                    <a:pt x="997292" y="759764"/>
                  </a:lnTo>
                  <a:lnTo>
                    <a:pt x="968019" y="731393"/>
                  </a:lnTo>
                  <a:lnTo>
                    <a:pt x="960450" y="700493"/>
                  </a:lnTo>
                  <a:lnTo>
                    <a:pt x="961059" y="687539"/>
                  </a:lnTo>
                  <a:lnTo>
                    <a:pt x="974598" y="645845"/>
                  </a:lnTo>
                  <a:lnTo>
                    <a:pt x="1003096" y="618858"/>
                  </a:lnTo>
                  <a:lnTo>
                    <a:pt x="1042301" y="602792"/>
                  </a:lnTo>
                  <a:lnTo>
                    <a:pt x="1097915" y="591337"/>
                  </a:lnTo>
                  <a:lnTo>
                    <a:pt x="1144409" y="584822"/>
                  </a:lnTo>
                  <a:lnTo>
                    <a:pt x="1167663" y="582472"/>
                  </a:lnTo>
                  <a:lnTo>
                    <a:pt x="1189990" y="579399"/>
                  </a:lnTo>
                  <a:lnTo>
                    <a:pt x="1210487" y="574243"/>
                  </a:lnTo>
                  <a:lnTo>
                    <a:pt x="1229144" y="566940"/>
                  </a:lnTo>
                  <a:lnTo>
                    <a:pt x="1245425" y="557758"/>
                  </a:lnTo>
                  <a:lnTo>
                    <a:pt x="1245425" y="456692"/>
                  </a:lnTo>
                  <a:lnTo>
                    <a:pt x="1245095" y="457415"/>
                  </a:lnTo>
                  <a:lnTo>
                    <a:pt x="1238364" y="466090"/>
                  </a:lnTo>
                  <a:lnTo>
                    <a:pt x="1196479" y="488937"/>
                  </a:lnTo>
                  <a:lnTo>
                    <a:pt x="1152740" y="497420"/>
                  </a:lnTo>
                  <a:lnTo>
                    <a:pt x="1118692" y="501103"/>
                  </a:lnTo>
                  <a:lnTo>
                    <a:pt x="1100759" y="503402"/>
                  </a:lnTo>
                  <a:lnTo>
                    <a:pt x="1082421" y="506222"/>
                  </a:lnTo>
                  <a:lnTo>
                    <a:pt x="1063777" y="509587"/>
                  </a:lnTo>
                  <a:lnTo>
                    <a:pt x="1041768" y="512343"/>
                  </a:lnTo>
                  <a:lnTo>
                    <a:pt x="997927" y="519455"/>
                  </a:lnTo>
                  <a:lnTo>
                    <a:pt x="955116" y="529018"/>
                  </a:lnTo>
                  <a:lnTo>
                    <a:pt x="915949" y="544080"/>
                  </a:lnTo>
                  <a:lnTo>
                    <a:pt x="881189" y="565175"/>
                  </a:lnTo>
                  <a:lnTo>
                    <a:pt x="852855" y="593953"/>
                  </a:lnTo>
                  <a:lnTo>
                    <a:pt x="832065" y="631075"/>
                  </a:lnTo>
                  <a:lnTo>
                    <a:pt x="821461" y="678980"/>
                  </a:lnTo>
                  <a:lnTo>
                    <a:pt x="820127" y="707009"/>
                  </a:lnTo>
                  <a:lnTo>
                    <a:pt x="821258" y="729551"/>
                  </a:lnTo>
                  <a:lnTo>
                    <a:pt x="830224" y="770343"/>
                  </a:lnTo>
                  <a:lnTo>
                    <a:pt x="847775" y="805319"/>
                  </a:lnTo>
                  <a:lnTo>
                    <a:pt x="885939" y="846239"/>
                  </a:lnTo>
                  <a:lnTo>
                    <a:pt x="936028" y="874077"/>
                  </a:lnTo>
                  <a:lnTo>
                    <a:pt x="974801" y="885494"/>
                  </a:lnTo>
                  <a:lnTo>
                    <a:pt x="1015809" y="891209"/>
                  </a:lnTo>
                  <a:lnTo>
                    <a:pt x="1037132" y="891921"/>
                  </a:lnTo>
                  <a:lnTo>
                    <a:pt x="1065568" y="890714"/>
                  </a:lnTo>
                  <a:lnTo>
                    <a:pt x="1124089" y="881380"/>
                  </a:lnTo>
                  <a:lnTo>
                    <a:pt x="1183119" y="863028"/>
                  </a:lnTo>
                  <a:lnTo>
                    <a:pt x="1234287" y="833666"/>
                  </a:lnTo>
                  <a:lnTo>
                    <a:pt x="1256309" y="814692"/>
                  </a:lnTo>
                  <a:lnTo>
                    <a:pt x="1261935" y="834364"/>
                  </a:lnTo>
                  <a:lnTo>
                    <a:pt x="1293291" y="874522"/>
                  </a:lnTo>
                  <a:lnTo>
                    <a:pt x="1343914" y="890816"/>
                  </a:lnTo>
                  <a:lnTo>
                    <a:pt x="1364538" y="891921"/>
                  </a:lnTo>
                  <a:lnTo>
                    <a:pt x="1377035" y="891921"/>
                  </a:lnTo>
                  <a:lnTo>
                    <a:pt x="1401521" y="888657"/>
                  </a:lnTo>
                  <a:lnTo>
                    <a:pt x="1425981" y="883767"/>
                  </a:lnTo>
                  <a:lnTo>
                    <a:pt x="1441208" y="879411"/>
                  </a:lnTo>
                  <a:lnTo>
                    <a:pt x="1447749" y="877785"/>
                  </a:lnTo>
                  <a:lnTo>
                    <a:pt x="1452638" y="876160"/>
                  </a:lnTo>
                  <a:lnTo>
                    <a:pt x="1452638" y="814692"/>
                  </a:lnTo>
                  <a:lnTo>
                    <a:pt x="1452638" y="781519"/>
                  </a:lnTo>
                  <a:lnTo>
                    <a:pt x="1452638" y="779348"/>
                  </a:lnTo>
                  <a:close/>
                </a:path>
                <a:path w="3391534" h="892175">
                  <a:moveTo>
                    <a:pt x="2079155" y="439432"/>
                  </a:moveTo>
                  <a:lnTo>
                    <a:pt x="2075383" y="388962"/>
                  </a:lnTo>
                  <a:lnTo>
                    <a:pt x="2064131" y="345211"/>
                  </a:lnTo>
                  <a:lnTo>
                    <a:pt x="2045423" y="308203"/>
                  </a:lnTo>
                  <a:lnTo>
                    <a:pt x="2019338" y="277914"/>
                  </a:lnTo>
                  <a:lnTo>
                    <a:pt x="1986483" y="254355"/>
                  </a:lnTo>
                  <a:lnTo>
                    <a:pt x="1948230" y="237528"/>
                  </a:lnTo>
                  <a:lnTo>
                    <a:pt x="1904466" y="227431"/>
                  </a:lnTo>
                  <a:lnTo>
                    <a:pt x="1855089" y="224078"/>
                  </a:lnTo>
                  <a:lnTo>
                    <a:pt x="1824710" y="225920"/>
                  </a:lnTo>
                  <a:lnTo>
                    <a:pt x="1767827" y="240817"/>
                  </a:lnTo>
                  <a:lnTo>
                    <a:pt x="1716951" y="270497"/>
                  </a:lnTo>
                  <a:lnTo>
                    <a:pt x="1675345" y="311873"/>
                  </a:lnTo>
                  <a:lnTo>
                    <a:pt x="1658213" y="336651"/>
                  </a:lnTo>
                  <a:lnTo>
                    <a:pt x="1656029" y="334479"/>
                  </a:lnTo>
                  <a:lnTo>
                    <a:pt x="1656029" y="241477"/>
                  </a:lnTo>
                  <a:lnTo>
                    <a:pt x="1523885" y="241477"/>
                  </a:lnTo>
                  <a:lnTo>
                    <a:pt x="1522793" y="241477"/>
                  </a:lnTo>
                  <a:lnTo>
                    <a:pt x="1522793" y="874522"/>
                  </a:lnTo>
                  <a:lnTo>
                    <a:pt x="1662569" y="874522"/>
                  </a:lnTo>
                  <a:lnTo>
                    <a:pt x="1662569" y="500888"/>
                  </a:lnTo>
                  <a:lnTo>
                    <a:pt x="1663268" y="484047"/>
                  </a:lnTo>
                  <a:lnTo>
                    <a:pt x="1673440" y="436168"/>
                  </a:lnTo>
                  <a:lnTo>
                    <a:pt x="1694624" y="394728"/>
                  </a:lnTo>
                  <a:lnTo>
                    <a:pt x="1725587" y="362953"/>
                  </a:lnTo>
                  <a:lnTo>
                    <a:pt x="1766138" y="341820"/>
                  </a:lnTo>
                  <a:lnTo>
                    <a:pt x="1815388" y="334479"/>
                  </a:lnTo>
                  <a:lnTo>
                    <a:pt x="1844662" y="336613"/>
                  </a:lnTo>
                  <a:lnTo>
                    <a:pt x="1890560" y="353517"/>
                  </a:lnTo>
                  <a:lnTo>
                    <a:pt x="1920341" y="387477"/>
                  </a:lnTo>
                  <a:lnTo>
                    <a:pt x="1936432" y="441540"/>
                  </a:lnTo>
                  <a:lnTo>
                    <a:pt x="1939391" y="476415"/>
                  </a:lnTo>
                  <a:lnTo>
                    <a:pt x="1939391" y="873975"/>
                  </a:lnTo>
                  <a:lnTo>
                    <a:pt x="2079155" y="873975"/>
                  </a:lnTo>
                  <a:lnTo>
                    <a:pt x="2079155" y="439432"/>
                  </a:lnTo>
                  <a:close/>
                </a:path>
                <a:path w="3391534" h="892175">
                  <a:moveTo>
                    <a:pt x="2724708" y="764120"/>
                  </a:moveTo>
                  <a:lnTo>
                    <a:pt x="2344013" y="764120"/>
                  </a:lnTo>
                  <a:lnTo>
                    <a:pt x="2706217" y="339369"/>
                  </a:lnTo>
                  <a:lnTo>
                    <a:pt x="2706217" y="241477"/>
                  </a:lnTo>
                  <a:lnTo>
                    <a:pt x="2192274" y="241477"/>
                  </a:lnTo>
                  <a:lnTo>
                    <a:pt x="2192274" y="351332"/>
                  </a:lnTo>
                  <a:lnTo>
                    <a:pt x="2518041" y="351332"/>
                  </a:lnTo>
                  <a:lnTo>
                    <a:pt x="2167801" y="776630"/>
                  </a:lnTo>
                  <a:lnTo>
                    <a:pt x="2167801" y="874522"/>
                  </a:lnTo>
                  <a:lnTo>
                    <a:pt x="2724708" y="874522"/>
                  </a:lnTo>
                  <a:lnTo>
                    <a:pt x="2724708" y="764120"/>
                  </a:lnTo>
                  <a:close/>
                </a:path>
                <a:path w="3391534" h="892175">
                  <a:moveTo>
                    <a:pt x="3391293" y="558165"/>
                  </a:moveTo>
                  <a:lnTo>
                    <a:pt x="3388207" y="501980"/>
                  </a:lnTo>
                  <a:lnTo>
                    <a:pt x="3379520" y="455752"/>
                  </a:lnTo>
                  <a:lnTo>
                    <a:pt x="3356267" y="392874"/>
                  </a:lnTo>
                  <a:lnTo>
                    <a:pt x="3322409" y="337731"/>
                  </a:lnTo>
                  <a:lnTo>
                    <a:pt x="3319170" y="333933"/>
                  </a:lnTo>
                  <a:lnTo>
                    <a:pt x="3301593" y="313270"/>
                  </a:lnTo>
                  <a:lnTo>
                    <a:pt x="3278289" y="291299"/>
                  </a:lnTo>
                  <a:lnTo>
                    <a:pt x="3252432" y="271881"/>
                  </a:lnTo>
                  <a:lnTo>
                    <a:pt x="3248444" y="269532"/>
                  </a:lnTo>
                  <a:lnTo>
                    <a:pt x="3248444" y="501980"/>
                  </a:lnTo>
                  <a:lnTo>
                    <a:pt x="2922130" y="501980"/>
                  </a:lnTo>
                  <a:lnTo>
                    <a:pt x="2930550" y="451345"/>
                  </a:lnTo>
                  <a:lnTo>
                    <a:pt x="2951365" y="406946"/>
                  </a:lnTo>
                  <a:lnTo>
                    <a:pt x="2981972" y="371843"/>
                  </a:lnTo>
                  <a:lnTo>
                    <a:pt x="3022193" y="346976"/>
                  </a:lnTo>
                  <a:lnTo>
                    <a:pt x="3071152" y="334746"/>
                  </a:lnTo>
                  <a:lnTo>
                    <a:pt x="3089097" y="333933"/>
                  </a:lnTo>
                  <a:lnTo>
                    <a:pt x="3106318" y="334848"/>
                  </a:lnTo>
                  <a:lnTo>
                    <a:pt x="3153270" y="348068"/>
                  </a:lnTo>
                  <a:lnTo>
                    <a:pt x="3191510" y="374230"/>
                  </a:lnTo>
                  <a:lnTo>
                    <a:pt x="3220504" y="409867"/>
                  </a:lnTo>
                  <a:lnTo>
                    <a:pt x="3239503" y="453720"/>
                  </a:lnTo>
                  <a:lnTo>
                    <a:pt x="3248444" y="501980"/>
                  </a:lnTo>
                  <a:lnTo>
                    <a:pt x="3248444" y="269532"/>
                  </a:lnTo>
                  <a:lnTo>
                    <a:pt x="3193580" y="241503"/>
                  </a:lnTo>
                  <a:lnTo>
                    <a:pt x="3126689" y="226009"/>
                  </a:lnTo>
                  <a:lnTo>
                    <a:pt x="3090189" y="224078"/>
                  </a:lnTo>
                  <a:lnTo>
                    <a:pt x="3055620" y="225793"/>
                  </a:lnTo>
                  <a:lnTo>
                    <a:pt x="2991980" y="239445"/>
                  </a:lnTo>
                  <a:lnTo>
                    <a:pt x="2935795" y="265938"/>
                  </a:lnTo>
                  <a:lnTo>
                    <a:pt x="2887662" y="302425"/>
                  </a:lnTo>
                  <a:lnTo>
                    <a:pt x="2847746" y="348068"/>
                  </a:lnTo>
                  <a:lnTo>
                    <a:pt x="2817025" y="401383"/>
                  </a:lnTo>
                  <a:lnTo>
                    <a:pt x="2795917" y="461340"/>
                  </a:lnTo>
                  <a:lnTo>
                    <a:pt x="2785326" y="525195"/>
                  </a:lnTo>
                  <a:lnTo>
                    <a:pt x="2783992" y="558546"/>
                  </a:lnTo>
                  <a:lnTo>
                    <a:pt x="2785224" y="594525"/>
                  </a:lnTo>
                  <a:lnTo>
                    <a:pt x="2795232" y="662012"/>
                  </a:lnTo>
                  <a:lnTo>
                    <a:pt x="2815221" y="722985"/>
                  </a:lnTo>
                  <a:lnTo>
                    <a:pt x="2845193" y="775779"/>
                  </a:lnTo>
                  <a:lnTo>
                    <a:pt x="2884970" y="819734"/>
                  </a:lnTo>
                  <a:lnTo>
                    <a:pt x="2933535" y="853986"/>
                  </a:lnTo>
                  <a:lnTo>
                    <a:pt x="2990964" y="878154"/>
                  </a:lnTo>
                  <a:lnTo>
                    <a:pt x="3057042" y="890397"/>
                  </a:lnTo>
                  <a:lnTo>
                    <a:pt x="3093440" y="891933"/>
                  </a:lnTo>
                  <a:lnTo>
                    <a:pt x="3118840" y="891019"/>
                  </a:lnTo>
                  <a:lnTo>
                    <a:pt x="3168015" y="883894"/>
                  </a:lnTo>
                  <a:lnTo>
                    <a:pt x="3214624" y="869708"/>
                  </a:lnTo>
                  <a:lnTo>
                    <a:pt x="3257042" y="848880"/>
                  </a:lnTo>
                  <a:lnTo>
                    <a:pt x="3294862" y="821232"/>
                  </a:lnTo>
                  <a:lnTo>
                    <a:pt x="3327285" y="787196"/>
                  </a:lnTo>
                  <a:lnTo>
                    <a:pt x="3331845" y="780973"/>
                  </a:lnTo>
                  <a:lnTo>
                    <a:pt x="3341446" y="767918"/>
                  </a:lnTo>
                  <a:lnTo>
                    <a:pt x="3353892" y="746912"/>
                  </a:lnTo>
                  <a:lnTo>
                    <a:pt x="3364357" y="724623"/>
                  </a:lnTo>
                  <a:lnTo>
                    <a:pt x="3372878" y="701014"/>
                  </a:lnTo>
                  <a:lnTo>
                    <a:pt x="3379520" y="676021"/>
                  </a:lnTo>
                  <a:lnTo>
                    <a:pt x="3247352" y="676021"/>
                  </a:lnTo>
                  <a:lnTo>
                    <a:pt x="3237153" y="700570"/>
                  </a:lnTo>
                  <a:lnTo>
                    <a:pt x="3224517" y="721969"/>
                  </a:lnTo>
                  <a:lnTo>
                    <a:pt x="3191878" y="754875"/>
                  </a:lnTo>
                  <a:lnTo>
                    <a:pt x="3148584" y="774458"/>
                  </a:lnTo>
                  <a:lnTo>
                    <a:pt x="3093440" y="780973"/>
                  </a:lnTo>
                  <a:lnTo>
                    <a:pt x="3072142" y="780046"/>
                  </a:lnTo>
                  <a:lnTo>
                    <a:pt x="3034017" y="772490"/>
                  </a:lnTo>
                  <a:lnTo>
                    <a:pt x="2988272" y="748207"/>
                  </a:lnTo>
                  <a:lnTo>
                    <a:pt x="2954959" y="711708"/>
                  </a:lnTo>
                  <a:lnTo>
                    <a:pt x="2933547" y="665137"/>
                  </a:lnTo>
                  <a:lnTo>
                    <a:pt x="2923844" y="612140"/>
                  </a:lnTo>
                  <a:lnTo>
                    <a:pt x="2923222" y="593356"/>
                  </a:lnTo>
                  <a:lnTo>
                    <a:pt x="3388753" y="593356"/>
                  </a:lnTo>
                  <a:lnTo>
                    <a:pt x="3391293" y="558165"/>
                  </a:lnTo>
                  <a:close/>
                </a:path>
              </a:pathLst>
            </a:custGeom>
            <a:solidFill>
              <a:srgbClr val="FFFFFF"/>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415800">
                <a:lnSpc>
                  <a:spcPct val="100000"/>
                </a:lnSpc>
              </a:pPr>
              <a:endParaRPr lang="en-US" sz="818" b="0" u="none" strike="noStrike" baseline="-25000">
                <a:solidFill>
                  <a:srgbClr val="000000"/>
                </a:solidFill>
                <a:effectLst/>
                <a:uFillTx/>
                <a:latin typeface="Arial"/>
                <a:ea typeface="ＭＳ Ｐゴシック"/>
              </a:endParaRPr>
            </a:p>
          </p:txBody>
        </p:sp>
      </p:grpSp>
      <p:sp>
        <p:nvSpPr>
          <p:cNvPr id="503" name="PlaceHolder 1"/>
          <p:cNvSpPr>
            <a:spLocks noGrp="1"/>
          </p:cNvSpPr>
          <p:nvPr>
            <p:ph/>
          </p:nvPr>
        </p:nvSpPr>
        <p:spPr>
          <a:xfrm>
            <a:off x="3291120" y="3843360"/>
            <a:ext cx="4001400" cy="321480"/>
          </a:xfrm>
          <a:prstGeom prst="rect">
            <a:avLst/>
          </a:prstGeom>
          <a:noFill/>
          <a:ln w="0">
            <a:noFill/>
          </a:ln>
        </p:spPr>
        <p:txBody>
          <a:bodyPr lIns="0" tIns="0" rIns="0" bIns="0" numCol="1" spcCol="0" anchor="t">
            <a:noAutofit/>
          </a:bodyPr>
          <a:lstStyle/>
          <a:p>
            <a:pPr indent="0">
              <a:lnSpc>
                <a:spcPct val="85000"/>
              </a:lnSpc>
              <a:buNone/>
            </a:pPr>
            <a:r>
              <a:rPr lang="nl-NL" sz="2000" b="0" u="none" strike="noStrike">
                <a:solidFill>
                  <a:schemeClr val="lt1"/>
                </a:solidFill>
                <a:effectLst/>
                <a:uFillTx/>
                <a:latin typeface="Arial"/>
                <a:ea typeface="ＭＳ Ｐゴシック"/>
              </a:rPr>
              <a:t>Keuzecollege cryptografie</a:t>
            </a:r>
            <a:endParaRPr lang="en-US" sz="2000" b="0" u="none" strike="noStrike">
              <a:solidFill>
                <a:schemeClr val="dk1"/>
              </a:solidFill>
              <a:effectLst/>
              <a:uFillTx/>
              <a:latin typeface="Arial"/>
            </a:endParaRPr>
          </a:p>
          <a:p>
            <a:pPr indent="0">
              <a:lnSpc>
                <a:spcPct val="85000"/>
              </a:lnSpc>
              <a:buNone/>
            </a:pPr>
            <a:r>
              <a:rPr lang="nl-NL" sz="2000" b="0" u="none" strike="noStrike">
                <a:solidFill>
                  <a:schemeClr val="lt1"/>
                </a:solidFill>
                <a:effectLst/>
                <a:uFillTx/>
                <a:latin typeface="Arial"/>
                <a:ea typeface="ＭＳ Ｐゴシック"/>
              </a:rPr>
              <a:t> </a:t>
            </a:r>
            <a:endParaRPr lang="en-US" sz="2000" b="0" u="none" strike="noStrike">
              <a:solidFill>
                <a:schemeClr val="dk1"/>
              </a:solidFill>
              <a:effectLst/>
              <a:uFillTx/>
              <a:latin typeface="Arial"/>
            </a:endParaRPr>
          </a:p>
        </p:txBody>
      </p:sp>
      <p:sp>
        <p:nvSpPr>
          <p:cNvPr id="504" name="PlaceHolder 2"/>
          <p:cNvSpPr>
            <a:spLocks noGrp="1"/>
          </p:cNvSpPr>
          <p:nvPr>
            <p:ph type="title"/>
          </p:nvPr>
        </p:nvSpPr>
        <p:spPr>
          <a:xfrm>
            <a:off x="3276000" y="3193920"/>
            <a:ext cx="5431320" cy="649080"/>
          </a:xfrm>
          <a:prstGeom prst="rect">
            <a:avLst/>
          </a:prstGeom>
          <a:noFill/>
          <a:ln w="0">
            <a:noFill/>
          </a:ln>
        </p:spPr>
        <p:txBody>
          <a:bodyPr lIns="0" tIns="0" rIns="0" bIns="0" numCol="1" spcCol="0" anchor="t">
            <a:noAutofit/>
          </a:bodyPr>
          <a:lstStyle/>
          <a:p>
            <a:pPr indent="0">
              <a:lnSpc>
                <a:spcPct val="85000"/>
              </a:lnSpc>
              <a:buNone/>
            </a:pPr>
            <a:r>
              <a:rPr lang="nl-NL" sz="4000" b="0" u="none" strike="noStrike" spc="-23">
                <a:solidFill>
                  <a:schemeClr val="lt1"/>
                </a:solidFill>
                <a:effectLst/>
                <a:uFillTx/>
                <a:latin typeface="Arial"/>
                <a:ea typeface="ＭＳ Ｐゴシック"/>
              </a:rPr>
              <a:t>HBO-ICT</a:t>
            </a:r>
            <a:endParaRPr lang="en-US" sz="4000" b="0" u="none" strike="noStrike">
              <a:solidFill>
                <a:schemeClr val="dk1"/>
              </a:solidFill>
              <a:effectLst/>
              <a:uFillTx/>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PlaceHolder 1"/>
          <p:cNvSpPr>
            <a:spLocks noGrp="1"/>
          </p:cNvSpPr>
          <p:nvPr>
            <p:ph type="sldNum" idx="111"/>
          </p:nvPr>
        </p:nvSpPr>
        <p:spPr>
          <a:xfrm>
            <a:off x="8604360" y="4767120"/>
            <a:ext cx="328320" cy="274320"/>
          </a:xfrm>
          <a:prstGeom prst="rect">
            <a:avLst/>
          </a:prstGeom>
          <a:noFill/>
          <a:ln w="0">
            <a:noFill/>
          </a:ln>
        </p:spPr>
        <p:txBody>
          <a:bodyPr lIns="0" tIns="0" rIns="0" bIns="0" numCol="1" spcCol="0" anchor="ctr">
            <a:noAutofit/>
          </a:bodyPr>
          <a:lstStyle>
            <a:lvl1pPr indent="0" algn="r">
              <a:lnSpc>
                <a:spcPct val="100000"/>
              </a:lnSpc>
              <a:buNone/>
              <a:defRPr lang="nl-NL" sz="1000" b="0" u="none" strike="noStrike" baseline="-25000">
                <a:solidFill>
                  <a:srgbClr val="898989"/>
                </a:solidFill>
                <a:effectLst/>
                <a:uFillTx/>
                <a:latin typeface="Arial"/>
                <a:ea typeface="ＭＳ Ｐゴシック"/>
              </a:defRPr>
            </a:lvl1pPr>
          </a:lstStyle>
          <a:p>
            <a:pPr indent="0" algn="r">
              <a:lnSpc>
                <a:spcPct val="100000"/>
              </a:lnSpc>
              <a:buNone/>
            </a:pPr>
            <a:fld id="{25E8A5B1-70AF-44B9-84B1-6F5E40980C03}" type="slidenum">
              <a:rPr lang="nl-NL" sz="1000" b="0" u="none" strike="noStrike" baseline="-25000">
                <a:solidFill>
                  <a:srgbClr val="898989"/>
                </a:solidFill>
                <a:effectLst/>
                <a:uFillTx/>
                <a:latin typeface="Arial"/>
                <a:ea typeface="ＭＳ Ｐゴシック"/>
              </a:rPr>
              <a:t>10</a:t>
            </a:fld>
            <a:endParaRPr lang="en-US" sz="1000" b="0" u="none" strike="noStrike">
              <a:solidFill>
                <a:srgbClr val="000000"/>
              </a:solidFill>
              <a:effectLst/>
              <a:uFillTx/>
              <a:latin typeface="Times New Roman"/>
            </a:endParaRPr>
          </a:p>
        </p:txBody>
      </p:sp>
      <p:sp>
        <p:nvSpPr>
          <p:cNvPr id="529" name="Rechthoek 7"/>
          <p:cNvSpPr/>
          <p:nvPr/>
        </p:nvSpPr>
        <p:spPr>
          <a:xfrm>
            <a:off x="3695760" y="457200"/>
            <a:ext cx="1803240" cy="683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7000"/>
              </a:lnSpc>
              <a:spcAft>
                <a:spcPts val="799"/>
              </a:spcAft>
            </a:pPr>
            <a:r>
              <a:rPr lang="nl-NL" sz="3200" b="1" u="none" strike="noStrike" baseline="-25000">
                <a:solidFill>
                  <a:schemeClr val="dk1"/>
                </a:solidFill>
                <a:effectLst/>
                <a:uFillTx/>
                <a:latin typeface="Calibri"/>
                <a:ea typeface="Calibri"/>
              </a:rPr>
              <a:t>Caesar Cipher</a:t>
            </a:r>
            <a:endParaRPr lang="en-US" sz="3200" b="1" u="none" strike="noStrike">
              <a:solidFill>
                <a:srgbClr val="000000"/>
              </a:solidFill>
              <a:effectLst/>
              <a:uFillTx/>
              <a:latin typeface="Arial"/>
            </a:endParaRPr>
          </a:p>
        </p:txBody>
      </p:sp>
      <p:pic>
        <p:nvPicPr>
          <p:cNvPr id="530" name="Picture 529"/>
          <p:cNvPicPr/>
          <p:nvPr/>
        </p:nvPicPr>
        <p:blipFill>
          <a:blip r:embed="rId2"/>
          <a:stretch/>
        </p:blipFill>
        <p:spPr>
          <a:xfrm>
            <a:off x="2971800" y="1371600"/>
            <a:ext cx="3200400" cy="2971800"/>
          </a:xfrm>
          <a:prstGeom prst="rect">
            <a:avLst/>
          </a:prstGeom>
          <a:noFill/>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PlaceHolder 1"/>
          <p:cNvSpPr>
            <a:spLocks noGrp="1"/>
          </p:cNvSpPr>
          <p:nvPr>
            <p:ph type="sldNum" idx="112"/>
          </p:nvPr>
        </p:nvSpPr>
        <p:spPr>
          <a:xfrm>
            <a:off x="8604360" y="4767120"/>
            <a:ext cx="328320" cy="274320"/>
          </a:xfrm>
          <a:prstGeom prst="rect">
            <a:avLst/>
          </a:prstGeom>
          <a:noFill/>
          <a:ln w="0">
            <a:noFill/>
          </a:ln>
        </p:spPr>
        <p:txBody>
          <a:bodyPr lIns="0" tIns="0" rIns="0" bIns="0" numCol="1" spcCol="0" anchor="ctr">
            <a:noAutofit/>
          </a:bodyPr>
          <a:lstStyle>
            <a:lvl1pPr indent="0" algn="r">
              <a:lnSpc>
                <a:spcPct val="100000"/>
              </a:lnSpc>
              <a:buNone/>
              <a:defRPr lang="nl-NL" sz="1000" b="0" u="none" strike="noStrike" baseline="-25000">
                <a:solidFill>
                  <a:srgbClr val="898989"/>
                </a:solidFill>
                <a:effectLst/>
                <a:uFillTx/>
                <a:latin typeface="Arial"/>
                <a:ea typeface="ＭＳ Ｐゴシック"/>
              </a:defRPr>
            </a:lvl1pPr>
          </a:lstStyle>
          <a:p>
            <a:pPr indent="0" algn="r">
              <a:lnSpc>
                <a:spcPct val="100000"/>
              </a:lnSpc>
              <a:buNone/>
            </a:pPr>
            <a:fld id="{330B08E1-EA9D-41C3-B600-B3CF28974FCD}" type="slidenum">
              <a:rPr lang="nl-NL" sz="1000" b="0" u="none" strike="noStrike" baseline="-25000">
                <a:solidFill>
                  <a:srgbClr val="898989"/>
                </a:solidFill>
                <a:effectLst/>
                <a:uFillTx/>
                <a:latin typeface="Arial"/>
                <a:ea typeface="ＭＳ Ｐゴシック"/>
              </a:rPr>
              <a:t>11</a:t>
            </a:fld>
            <a:endParaRPr lang="en-US" sz="1000" b="0" u="none" strike="noStrike">
              <a:solidFill>
                <a:srgbClr val="000000"/>
              </a:solidFill>
              <a:effectLst/>
              <a:uFillTx/>
              <a:latin typeface="Times New Roman"/>
            </a:endParaRPr>
          </a:p>
        </p:txBody>
      </p:sp>
      <p:sp>
        <p:nvSpPr>
          <p:cNvPr id="532" name="Rechthoek 1"/>
          <p:cNvSpPr/>
          <p:nvPr/>
        </p:nvSpPr>
        <p:spPr>
          <a:xfrm>
            <a:off x="3200400" y="685800"/>
            <a:ext cx="2491920" cy="683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7000"/>
              </a:lnSpc>
              <a:spcAft>
                <a:spcPts val="799"/>
              </a:spcAft>
            </a:pPr>
            <a:r>
              <a:rPr lang="nl-NL" sz="3200" b="0" u="none" strike="noStrike" baseline="-25000">
                <a:solidFill>
                  <a:schemeClr val="dk1"/>
                </a:solidFill>
                <a:effectLst/>
                <a:uFillTx/>
                <a:latin typeface="Calibri"/>
                <a:ea typeface="Calibri"/>
              </a:rPr>
              <a:t>Welkom bij de Hanze</a:t>
            </a:r>
            <a:endParaRPr lang="en-US" sz="3200" b="0" u="none" strike="noStrike">
              <a:solidFill>
                <a:srgbClr val="000000"/>
              </a:solidFill>
              <a:effectLst/>
              <a:uFillTx/>
              <a:latin typeface="Arial"/>
            </a:endParaRPr>
          </a:p>
        </p:txBody>
      </p:sp>
      <p:graphicFrame>
        <p:nvGraphicFramePr>
          <p:cNvPr id="533" name="Table 532"/>
          <p:cNvGraphicFramePr/>
          <p:nvPr/>
        </p:nvGraphicFramePr>
        <p:xfrm>
          <a:off x="457200" y="2057400"/>
          <a:ext cx="8229240" cy="731520"/>
        </p:xfrm>
        <a:graphic>
          <a:graphicData uri="http://schemas.openxmlformats.org/drawingml/2006/table">
            <a:tbl>
              <a:tblPr/>
              <a:tblGrid>
                <a:gridCol w="315720">
                  <a:extLst>
                    <a:ext uri="{9D8B030D-6E8A-4147-A177-3AD203B41FA5}">
                      <a16:colId xmlns:a16="http://schemas.microsoft.com/office/drawing/2014/main" val="20000"/>
                    </a:ext>
                  </a:extLst>
                </a:gridCol>
                <a:gridCol w="315720">
                  <a:extLst>
                    <a:ext uri="{9D8B030D-6E8A-4147-A177-3AD203B41FA5}">
                      <a16:colId xmlns:a16="http://schemas.microsoft.com/office/drawing/2014/main" val="20001"/>
                    </a:ext>
                  </a:extLst>
                </a:gridCol>
                <a:gridCol w="315720">
                  <a:extLst>
                    <a:ext uri="{9D8B030D-6E8A-4147-A177-3AD203B41FA5}">
                      <a16:colId xmlns:a16="http://schemas.microsoft.com/office/drawing/2014/main" val="20002"/>
                    </a:ext>
                  </a:extLst>
                </a:gridCol>
                <a:gridCol w="315720">
                  <a:extLst>
                    <a:ext uri="{9D8B030D-6E8A-4147-A177-3AD203B41FA5}">
                      <a16:colId xmlns:a16="http://schemas.microsoft.com/office/drawing/2014/main" val="20003"/>
                    </a:ext>
                  </a:extLst>
                </a:gridCol>
                <a:gridCol w="315720">
                  <a:extLst>
                    <a:ext uri="{9D8B030D-6E8A-4147-A177-3AD203B41FA5}">
                      <a16:colId xmlns:a16="http://schemas.microsoft.com/office/drawing/2014/main" val="20004"/>
                    </a:ext>
                  </a:extLst>
                </a:gridCol>
                <a:gridCol w="315720">
                  <a:extLst>
                    <a:ext uri="{9D8B030D-6E8A-4147-A177-3AD203B41FA5}">
                      <a16:colId xmlns:a16="http://schemas.microsoft.com/office/drawing/2014/main" val="20005"/>
                    </a:ext>
                  </a:extLst>
                </a:gridCol>
                <a:gridCol w="315720">
                  <a:extLst>
                    <a:ext uri="{9D8B030D-6E8A-4147-A177-3AD203B41FA5}">
                      <a16:colId xmlns:a16="http://schemas.microsoft.com/office/drawing/2014/main" val="20006"/>
                    </a:ext>
                  </a:extLst>
                </a:gridCol>
                <a:gridCol w="315720">
                  <a:extLst>
                    <a:ext uri="{9D8B030D-6E8A-4147-A177-3AD203B41FA5}">
                      <a16:colId xmlns:a16="http://schemas.microsoft.com/office/drawing/2014/main" val="20007"/>
                    </a:ext>
                  </a:extLst>
                </a:gridCol>
                <a:gridCol w="315720">
                  <a:extLst>
                    <a:ext uri="{9D8B030D-6E8A-4147-A177-3AD203B41FA5}">
                      <a16:colId xmlns:a16="http://schemas.microsoft.com/office/drawing/2014/main" val="20008"/>
                    </a:ext>
                  </a:extLst>
                </a:gridCol>
                <a:gridCol w="315720">
                  <a:extLst>
                    <a:ext uri="{9D8B030D-6E8A-4147-A177-3AD203B41FA5}">
                      <a16:colId xmlns:a16="http://schemas.microsoft.com/office/drawing/2014/main" val="20009"/>
                    </a:ext>
                  </a:extLst>
                </a:gridCol>
                <a:gridCol w="315720">
                  <a:extLst>
                    <a:ext uri="{9D8B030D-6E8A-4147-A177-3AD203B41FA5}">
                      <a16:colId xmlns:a16="http://schemas.microsoft.com/office/drawing/2014/main" val="20010"/>
                    </a:ext>
                  </a:extLst>
                </a:gridCol>
                <a:gridCol w="315720">
                  <a:extLst>
                    <a:ext uri="{9D8B030D-6E8A-4147-A177-3AD203B41FA5}">
                      <a16:colId xmlns:a16="http://schemas.microsoft.com/office/drawing/2014/main" val="20011"/>
                    </a:ext>
                  </a:extLst>
                </a:gridCol>
                <a:gridCol w="315720">
                  <a:extLst>
                    <a:ext uri="{9D8B030D-6E8A-4147-A177-3AD203B41FA5}">
                      <a16:colId xmlns:a16="http://schemas.microsoft.com/office/drawing/2014/main" val="20012"/>
                    </a:ext>
                  </a:extLst>
                </a:gridCol>
                <a:gridCol w="315720">
                  <a:extLst>
                    <a:ext uri="{9D8B030D-6E8A-4147-A177-3AD203B41FA5}">
                      <a16:colId xmlns:a16="http://schemas.microsoft.com/office/drawing/2014/main" val="20013"/>
                    </a:ext>
                  </a:extLst>
                </a:gridCol>
                <a:gridCol w="315720">
                  <a:extLst>
                    <a:ext uri="{9D8B030D-6E8A-4147-A177-3AD203B41FA5}">
                      <a16:colId xmlns:a16="http://schemas.microsoft.com/office/drawing/2014/main" val="20014"/>
                    </a:ext>
                  </a:extLst>
                </a:gridCol>
                <a:gridCol w="315720">
                  <a:extLst>
                    <a:ext uri="{9D8B030D-6E8A-4147-A177-3AD203B41FA5}">
                      <a16:colId xmlns:a16="http://schemas.microsoft.com/office/drawing/2014/main" val="20015"/>
                    </a:ext>
                  </a:extLst>
                </a:gridCol>
                <a:gridCol w="315720">
                  <a:extLst>
                    <a:ext uri="{9D8B030D-6E8A-4147-A177-3AD203B41FA5}">
                      <a16:colId xmlns:a16="http://schemas.microsoft.com/office/drawing/2014/main" val="20016"/>
                    </a:ext>
                  </a:extLst>
                </a:gridCol>
                <a:gridCol w="315720">
                  <a:extLst>
                    <a:ext uri="{9D8B030D-6E8A-4147-A177-3AD203B41FA5}">
                      <a16:colId xmlns:a16="http://schemas.microsoft.com/office/drawing/2014/main" val="20017"/>
                    </a:ext>
                  </a:extLst>
                </a:gridCol>
                <a:gridCol w="315720">
                  <a:extLst>
                    <a:ext uri="{9D8B030D-6E8A-4147-A177-3AD203B41FA5}">
                      <a16:colId xmlns:a16="http://schemas.microsoft.com/office/drawing/2014/main" val="20018"/>
                    </a:ext>
                  </a:extLst>
                </a:gridCol>
                <a:gridCol w="315720">
                  <a:extLst>
                    <a:ext uri="{9D8B030D-6E8A-4147-A177-3AD203B41FA5}">
                      <a16:colId xmlns:a16="http://schemas.microsoft.com/office/drawing/2014/main" val="20019"/>
                    </a:ext>
                  </a:extLst>
                </a:gridCol>
                <a:gridCol w="315720">
                  <a:extLst>
                    <a:ext uri="{9D8B030D-6E8A-4147-A177-3AD203B41FA5}">
                      <a16:colId xmlns:a16="http://schemas.microsoft.com/office/drawing/2014/main" val="20020"/>
                    </a:ext>
                  </a:extLst>
                </a:gridCol>
                <a:gridCol w="315720">
                  <a:extLst>
                    <a:ext uri="{9D8B030D-6E8A-4147-A177-3AD203B41FA5}">
                      <a16:colId xmlns:a16="http://schemas.microsoft.com/office/drawing/2014/main" val="20021"/>
                    </a:ext>
                  </a:extLst>
                </a:gridCol>
                <a:gridCol w="315720">
                  <a:extLst>
                    <a:ext uri="{9D8B030D-6E8A-4147-A177-3AD203B41FA5}">
                      <a16:colId xmlns:a16="http://schemas.microsoft.com/office/drawing/2014/main" val="20022"/>
                    </a:ext>
                  </a:extLst>
                </a:gridCol>
                <a:gridCol w="315720">
                  <a:extLst>
                    <a:ext uri="{9D8B030D-6E8A-4147-A177-3AD203B41FA5}">
                      <a16:colId xmlns:a16="http://schemas.microsoft.com/office/drawing/2014/main" val="20023"/>
                    </a:ext>
                  </a:extLst>
                </a:gridCol>
                <a:gridCol w="315720">
                  <a:extLst>
                    <a:ext uri="{9D8B030D-6E8A-4147-A177-3AD203B41FA5}">
                      <a16:colId xmlns:a16="http://schemas.microsoft.com/office/drawing/2014/main" val="20024"/>
                    </a:ext>
                  </a:extLst>
                </a:gridCol>
                <a:gridCol w="336240">
                  <a:extLst>
                    <a:ext uri="{9D8B030D-6E8A-4147-A177-3AD203B41FA5}">
                      <a16:colId xmlns:a16="http://schemas.microsoft.com/office/drawing/2014/main" val="20025"/>
                    </a:ext>
                  </a:extLst>
                </a:gridCol>
              </a:tblGrid>
              <a:tr h="343080">
                <a:tc>
                  <a:txBody>
                    <a:bodyPr/>
                    <a:lstStyle/>
                    <a:p>
                      <a:r>
                        <a:rPr lang="en-US" sz="1800" b="0" u="none" strike="noStrike">
                          <a:solidFill>
                            <a:srgbClr val="000000"/>
                          </a:solidFill>
                          <a:effectLst/>
                          <a:uFillTx/>
                          <a:latin typeface="Arial"/>
                        </a:rPr>
                        <a:t>A</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B</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C</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D</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E</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F</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G</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H</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I</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J</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K</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L</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N</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P</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Q</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R</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S</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T</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U</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V</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W</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X</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Y</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Z</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0"/>
                  </a:ext>
                </a:extLst>
              </a:tr>
              <a:tr h="342720">
                <a:tc>
                  <a:txBody>
                    <a:bodyPr/>
                    <a:lstStyle/>
                    <a:p>
                      <a:r>
                        <a:rPr lang="en-US" sz="1800" b="0" u="none" strike="noStrike">
                          <a:solidFill>
                            <a:srgbClr val="000000"/>
                          </a:solidFill>
                          <a:effectLst/>
                          <a:uFillTx/>
                          <a:latin typeface="Arial"/>
                        </a:rPr>
                        <a:t>Z</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A</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B</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C</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D</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E</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F</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G</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H</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I</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J</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K</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L</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M</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N</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O</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P</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Q</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R</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S</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T</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U</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V</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W</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X</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a:lstStyle/>
                    <a:p>
                      <a:r>
                        <a:rPr lang="en-US" sz="1800" b="0" u="none" strike="noStrike">
                          <a:solidFill>
                            <a:srgbClr val="000000"/>
                          </a:solidFill>
                          <a:effectLst/>
                          <a:uFillTx/>
                          <a:latin typeface="Arial"/>
                        </a:rPr>
                        <a:t>Y</a:t>
                      </a:r>
                    </a:p>
                  </a:txBody>
                  <a:tcPr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extLst>
                  <a:ext uri="{0D108BD9-81ED-4DB2-BD59-A6C34878D82A}">
                    <a16:rowId xmlns:a16="http://schemas.microsoft.com/office/drawing/2014/main" val="10001"/>
                  </a:ext>
                </a:extLst>
              </a:tr>
            </a:tbl>
          </a:graphicData>
        </a:graphic>
      </p:graphicFrame>
      <p:sp>
        <p:nvSpPr>
          <p:cNvPr id="534" name="Rechthoek 2"/>
          <p:cNvSpPr/>
          <p:nvPr/>
        </p:nvSpPr>
        <p:spPr>
          <a:xfrm>
            <a:off x="3200400" y="3200400"/>
            <a:ext cx="2394000" cy="683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7000"/>
              </a:lnSpc>
              <a:spcAft>
                <a:spcPts val="799"/>
              </a:spcAft>
            </a:pPr>
            <a:r>
              <a:rPr lang="nl-NL" sz="3200" b="0" u="none" strike="noStrike" baseline="-25000">
                <a:solidFill>
                  <a:schemeClr val="dk1"/>
                </a:solidFill>
                <a:effectLst/>
                <a:uFillTx/>
                <a:latin typeface="Calibri"/>
                <a:ea typeface="Calibri"/>
              </a:rPr>
              <a:t>Vdkjnl ahi cd Gzmyd</a:t>
            </a:r>
            <a:endParaRPr lang="en-US" sz="3200" b="0" u="none" strike="noStrike">
              <a:solidFill>
                <a:srgbClr val="000000"/>
              </a:solidFill>
              <a:effectLst/>
              <a:uFillTx/>
              <a:latin typeface="Arial"/>
            </a:endParaRPr>
          </a:p>
        </p:txBody>
      </p:sp>
      <p:sp>
        <p:nvSpPr>
          <p:cNvPr id="535" name="Rechthoek 3"/>
          <p:cNvSpPr/>
          <p:nvPr/>
        </p:nvSpPr>
        <p:spPr>
          <a:xfrm>
            <a:off x="3657600" y="1371600"/>
            <a:ext cx="1377360" cy="683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7000"/>
              </a:lnSpc>
              <a:spcAft>
                <a:spcPts val="799"/>
              </a:spcAft>
            </a:pPr>
            <a:r>
              <a:rPr lang="nl-NL" sz="3200" b="0" u="none" strike="noStrike" baseline="-25000">
                <a:solidFill>
                  <a:schemeClr val="dk1"/>
                </a:solidFill>
                <a:effectLst/>
                <a:uFillTx/>
                <a:latin typeface="Calibri"/>
                <a:ea typeface="Calibri"/>
              </a:rPr>
              <a:t>Eén rotatie</a:t>
            </a:r>
            <a:endParaRPr lang="en-US" sz="3200" b="0" u="none" strike="noStrike">
              <a:solidFill>
                <a:srgbClr val="000000"/>
              </a:solidFill>
              <a:effectLst/>
              <a:uFillTx/>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Rectangle 37"/>
          <p:cNvSpPr/>
          <p:nvPr/>
        </p:nvSpPr>
        <p:spPr>
          <a:xfrm>
            <a:off x="755640" y="554040"/>
            <a:ext cx="7776360" cy="433080"/>
          </a:xfrm>
          <a:prstGeom prst="rect">
            <a:avLst/>
          </a:prstGeom>
          <a:noFill/>
          <a:ln w="0">
            <a:noFill/>
          </a:ln>
        </p:spPr>
        <p:style>
          <a:lnRef idx="0">
            <a:scrgbClr r="0" g="0" b="0"/>
          </a:lnRef>
          <a:fillRef idx="0">
            <a:scrgbClr r="0" g="0" b="0"/>
          </a:fillRef>
          <a:effectRef idx="0">
            <a:scrgbClr r="0" g="0" b="0"/>
          </a:effectRef>
          <a:fontRef idx="minor"/>
        </p:style>
        <p:txBody>
          <a:bodyPr numCol="1" spcCol="0" anchor="b">
            <a:noAutofit/>
          </a:bodyPr>
          <a:lstStyle/>
          <a:p>
            <a:pPr defTabSz="457200">
              <a:lnSpc>
                <a:spcPct val="100000"/>
              </a:lnSpc>
            </a:pPr>
            <a:r>
              <a:rPr lang="nl-NL" sz="3200" b="1" u="none" strike="noStrike" baseline="-25000">
                <a:solidFill>
                  <a:srgbClr val="EE7F00"/>
                </a:solidFill>
                <a:effectLst/>
                <a:uFillTx/>
                <a:latin typeface="Arial"/>
                <a:ea typeface="ＭＳ Ｐゴシック"/>
              </a:rPr>
              <a:t>Probleem:</a:t>
            </a:r>
            <a:endParaRPr lang="en-US" sz="3200" b="0" u="none" strike="noStrike">
              <a:solidFill>
                <a:srgbClr val="000000"/>
              </a:solidFill>
              <a:effectLst/>
              <a:uFillTx/>
              <a:latin typeface="Arial"/>
            </a:endParaRPr>
          </a:p>
        </p:txBody>
      </p:sp>
      <p:pic>
        <p:nvPicPr>
          <p:cNvPr id="537" name="Picture 536"/>
          <p:cNvPicPr/>
          <p:nvPr/>
        </p:nvPicPr>
        <p:blipFill>
          <a:blip r:embed="rId3"/>
          <a:stretch/>
        </p:blipFill>
        <p:spPr>
          <a:xfrm>
            <a:off x="1371600" y="1371600"/>
            <a:ext cx="6616440" cy="3022920"/>
          </a:xfrm>
          <a:prstGeom prst="rect">
            <a:avLst/>
          </a:prstGeom>
          <a:noFill/>
          <a:ln w="0">
            <a:noFill/>
          </a:ln>
        </p:spPr>
      </p:pic>
      <p:sp>
        <p:nvSpPr>
          <p:cNvPr id="538" name="TextBox 537"/>
          <p:cNvSpPr txBox="1"/>
          <p:nvPr/>
        </p:nvSpPr>
        <p:spPr>
          <a:xfrm>
            <a:off x="0" y="4913640"/>
            <a:ext cx="1672200" cy="319320"/>
          </a:xfrm>
          <a:prstGeom prst="rect">
            <a:avLst/>
          </a:prstGeom>
          <a:noFill/>
          <a:ln w="0">
            <a:noFill/>
          </a:ln>
        </p:spPr>
        <p:txBody>
          <a:bodyPr lIns="90000" tIns="45000" rIns="90000" bIns="45000" anchor="t">
            <a:spAutoFit/>
          </a:bodyPr>
          <a:lstStyle/>
          <a:p>
            <a:r>
              <a:rPr lang="en-US" sz="800" b="0" u="none" strike="noStrike">
                <a:solidFill>
                  <a:srgbClr val="000000"/>
                </a:solidFill>
                <a:effectLst/>
                <a:uFillTx/>
                <a:latin typeface="Arial"/>
              </a:rPr>
              <a:t>Bron: wikipedia – Caesar Cipher</a:t>
            </a:r>
          </a:p>
        </p:txBody>
      </p:sp>
      <p:sp>
        <p:nvSpPr>
          <p:cNvPr id="539" name="TextBox 538"/>
          <p:cNvSpPr txBox="1"/>
          <p:nvPr/>
        </p:nvSpPr>
        <p:spPr>
          <a:xfrm>
            <a:off x="2514600" y="1143000"/>
            <a:ext cx="4114800" cy="346320"/>
          </a:xfrm>
          <a:prstGeom prst="rect">
            <a:avLst/>
          </a:prstGeom>
          <a:noFill/>
          <a:ln w="0">
            <a:noFill/>
          </a:ln>
        </p:spPr>
        <p:txBody>
          <a:bodyPr lIns="90000" tIns="45000" rIns="90000" bIns="45000" anchor="t">
            <a:spAutoFit/>
          </a:bodyPr>
          <a:lstStyle/>
          <a:p>
            <a:endParaRPr lang="en-US" sz="1800" b="0" u="none" strike="noStrike">
              <a:solidFill>
                <a:srgbClr val="000000"/>
              </a:solidFill>
              <a:effectLst/>
              <a:uFillTx/>
              <a:latin typeface="Arial"/>
            </a:endParaRPr>
          </a:p>
        </p:txBody>
      </p:sp>
      <p:sp>
        <p:nvSpPr>
          <p:cNvPr id="540" name="TextBox 539"/>
          <p:cNvSpPr txBox="1"/>
          <p:nvPr/>
        </p:nvSpPr>
        <p:spPr>
          <a:xfrm>
            <a:off x="2514600" y="1025280"/>
            <a:ext cx="4343400" cy="602280"/>
          </a:xfrm>
          <a:prstGeom prst="rect">
            <a:avLst/>
          </a:prstGeom>
          <a:noFill/>
          <a:ln w="0">
            <a:noFill/>
          </a:ln>
        </p:spPr>
        <p:txBody>
          <a:bodyPr lIns="90000" tIns="45000" rIns="90000" bIns="45000" anchor="t" anchorCtr="1">
            <a:spAutoFit/>
          </a:bodyPr>
          <a:lstStyle/>
          <a:p>
            <a:pPr algn="ctr"/>
            <a:r>
              <a:rPr lang="en-US" sz="1800" b="0" u="none" strike="noStrike">
                <a:solidFill>
                  <a:srgbClr val="000000"/>
                </a:solidFill>
                <a:effectLst/>
                <a:uFillTx/>
                <a:latin typeface="Arial"/>
              </a:rPr>
              <a:t>Brute forcing &amp; Frequency Analysis</a:t>
            </a:r>
          </a:p>
        </p:txBody>
      </p:sp>
      <p:sp>
        <p:nvSpPr>
          <p:cNvPr id="541" name="Tijdelijke aanduiding voor dianummer 5"/>
          <p:cNvSpPr txBox="1"/>
          <p:nvPr/>
        </p:nvSpPr>
        <p:spPr>
          <a:xfrm>
            <a:off x="8604360" y="4767120"/>
            <a:ext cx="328320" cy="274320"/>
          </a:xfrm>
          <a:prstGeom prst="rect">
            <a:avLst/>
          </a:prstGeom>
          <a:noFill/>
          <a:ln w="0">
            <a:noFill/>
          </a:ln>
        </p:spPr>
        <p:txBody>
          <a:bodyPr lIns="0" tIns="0" rIns="0" bIns="0" numCol="1" spcCol="0" anchor="ctr">
            <a:noAutofit/>
          </a:bodyPr>
          <a:lstStyle/>
          <a:p>
            <a:pPr algn="r">
              <a:lnSpc>
                <a:spcPct val="100000"/>
              </a:lnSpc>
            </a:pPr>
            <a:fld id="{F9AD84AB-AE23-4BA2-ACF8-97DD538ECA29}" type="slidenum">
              <a:rPr lang="nl-NL" sz="1000" b="0" u="none" strike="noStrike" baseline="-25000">
                <a:solidFill>
                  <a:srgbClr val="898989"/>
                </a:solidFill>
                <a:effectLst/>
                <a:uFillTx/>
                <a:latin typeface="Arial"/>
                <a:ea typeface="ＭＳ Ｐゴシック"/>
              </a:rPr>
              <a:t>12</a:t>
            </a:fld>
            <a:endParaRPr lang="en-US" sz="1000" b="0" u="none" strike="noStrike">
              <a:solidFill>
                <a:srgbClr val="000000"/>
              </a:solidFill>
              <a:effectLst/>
              <a:uFillTx/>
              <a:latin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PlaceHolder 1"/>
          <p:cNvSpPr>
            <a:spLocks noGrp="1"/>
          </p:cNvSpPr>
          <p:nvPr>
            <p:ph/>
          </p:nvPr>
        </p:nvSpPr>
        <p:spPr>
          <a:xfrm>
            <a:off x="755640" y="1028880"/>
            <a:ext cx="3759120" cy="3085920"/>
          </a:xfrm>
          <a:prstGeom prst="rect">
            <a:avLst/>
          </a:prstGeom>
          <a:noFill/>
          <a:ln w="0">
            <a:noFill/>
          </a:ln>
        </p:spPr>
        <p:txBody>
          <a:bodyPr lIns="68760" tIns="34200" rIns="68760" bIns="34200" numCol="1" spcCol="0" anchor="t">
            <a:noAutofit/>
          </a:bodyPr>
          <a:lstStyle/>
          <a:p>
            <a:pPr marL="343080" indent="-343080" defTabSz="457200">
              <a:lnSpc>
                <a:spcPct val="100000"/>
              </a:lnSpc>
              <a:spcBef>
                <a:spcPts val="329"/>
              </a:spcBef>
              <a:buClr>
                <a:srgbClr val="000000"/>
              </a:buClr>
              <a:buFont typeface="Arial"/>
              <a:buChar char="•"/>
            </a:pPr>
            <a:r>
              <a:rPr lang="nl-NL" sz="1650" b="0" u="none" strike="noStrike">
                <a:solidFill>
                  <a:schemeClr val="dk1"/>
                </a:solidFill>
                <a:effectLst/>
                <a:uFillTx/>
                <a:latin typeface="Arial"/>
                <a:ea typeface="ＭＳ Ｐゴシック"/>
              </a:rPr>
              <a:t>Python</a:t>
            </a:r>
            <a:endParaRPr lang="en-US" sz="1650" b="0" u="none" strike="noStrike">
              <a:solidFill>
                <a:schemeClr val="dk1"/>
              </a:solidFill>
              <a:effectLst/>
              <a:uFillTx/>
              <a:latin typeface="Arial"/>
            </a:endParaRPr>
          </a:p>
          <a:p>
            <a:pPr marL="343080" indent="-343080" defTabSz="457200">
              <a:lnSpc>
                <a:spcPct val="100000"/>
              </a:lnSpc>
              <a:spcBef>
                <a:spcPts val="329"/>
              </a:spcBef>
              <a:buClr>
                <a:srgbClr val="000000"/>
              </a:buClr>
              <a:buFont typeface="Arial"/>
              <a:buChar char="•"/>
            </a:pPr>
            <a:r>
              <a:rPr lang="nl-NL" sz="1650" b="0" u="none" strike="noStrike">
                <a:solidFill>
                  <a:schemeClr val="dk1"/>
                </a:solidFill>
                <a:effectLst/>
                <a:uFillTx/>
                <a:latin typeface="Arial"/>
                <a:ea typeface="ＭＳ Ｐゴシック"/>
              </a:rPr>
              <a:t>Code breken</a:t>
            </a:r>
            <a:endParaRPr lang="en-US" sz="1650" b="0" u="none" strike="noStrike">
              <a:solidFill>
                <a:schemeClr val="dk1"/>
              </a:solidFill>
              <a:effectLst/>
              <a:uFillTx/>
              <a:latin typeface="Arial"/>
            </a:endParaRPr>
          </a:p>
          <a:p>
            <a:pPr marL="343080" indent="-343080" defTabSz="457200">
              <a:lnSpc>
                <a:spcPct val="100000"/>
              </a:lnSpc>
              <a:spcBef>
                <a:spcPts val="329"/>
              </a:spcBef>
              <a:buClr>
                <a:srgbClr val="000000"/>
              </a:buClr>
              <a:buFont typeface="Arial"/>
              <a:buChar char="•"/>
            </a:pPr>
            <a:r>
              <a:rPr lang="nl-NL" sz="1650" b="0" u="none" strike="noStrike">
                <a:solidFill>
                  <a:schemeClr val="dk1"/>
                </a:solidFill>
                <a:effectLst/>
                <a:uFillTx/>
                <a:latin typeface="Arial"/>
                <a:ea typeface="ＭＳ Ｐゴシック"/>
              </a:rPr>
              <a:t>Pauze</a:t>
            </a:r>
            <a:endParaRPr lang="en-US" sz="1650" b="0" u="none" strike="noStrike">
              <a:solidFill>
                <a:schemeClr val="dk1"/>
              </a:solidFill>
              <a:effectLst/>
              <a:uFillTx/>
              <a:latin typeface="Arial"/>
            </a:endParaRPr>
          </a:p>
          <a:p>
            <a:pPr marL="343080" indent="-343080" defTabSz="457200">
              <a:lnSpc>
                <a:spcPct val="100000"/>
              </a:lnSpc>
              <a:spcBef>
                <a:spcPts val="329"/>
              </a:spcBef>
              <a:buClr>
                <a:srgbClr val="000000"/>
              </a:buClr>
              <a:buFont typeface="Arial"/>
              <a:buChar char="•"/>
            </a:pPr>
            <a:r>
              <a:rPr lang="nl-NL" sz="1650" b="0" u="none" strike="noStrike">
                <a:solidFill>
                  <a:schemeClr val="dk1"/>
                </a:solidFill>
                <a:effectLst/>
                <a:uFillTx/>
                <a:latin typeface="Arial"/>
                <a:ea typeface="ＭＳ Ｐゴシック"/>
              </a:rPr>
              <a:t>Verrassing</a:t>
            </a:r>
            <a:endParaRPr lang="en-US" sz="1650" b="0" u="none" strike="noStrike">
              <a:solidFill>
                <a:schemeClr val="dk1"/>
              </a:solidFill>
              <a:effectLst/>
              <a:uFillTx/>
              <a:latin typeface="Arial"/>
            </a:endParaRPr>
          </a:p>
          <a:p>
            <a:pPr marL="343080" indent="-343080" defTabSz="457200">
              <a:lnSpc>
                <a:spcPct val="100000"/>
              </a:lnSpc>
              <a:spcBef>
                <a:spcPts val="329"/>
              </a:spcBef>
              <a:buClr>
                <a:srgbClr val="000000"/>
              </a:buClr>
              <a:buFont typeface="Arial"/>
              <a:buChar char="•"/>
            </a:pPr>
            <a:r>
              <a:rPr lang="nl-NL" sz="1650" b="0" u="none" strike="noStrike">
                <a:solidFill>
                  <a:schemeClr val="dk1"/>
                </a:solidFill>
                <a:effectLst/>
                <a:uFillTx/>
                <a:latin typeface="Arial"/>
                <a:ea typeface="ＭＳ Ｐゴシック"/>
              </a:rPr>
              <a:t>Start opdracht</a:t>
            </a:r>
            <a:endParaRPr lang="en-US" sz="1650" b="0" u="none" strike="noStrike">
              <a:solidFill>
                <a:schemeClr val="dk1"/>
              </a:solidFill>
              <a:effectLst/>
              <a:uFillTx/>
              <a:latin typeface="Arial"/>
            </a:endParaRPr>
          </a:p>
          <a:p>
            <a:pPr indent="0" defTabSz="457200">
              <a:lnSpc>
                <a:spcPct val="100000"/>
              </a:lnSpc>
              <a:spcBef>
                <a:spcPts val="329"/>
              </a:spcBef>
              <a:buNone/>
            </a:pPr>
            <a:endParaRPr lang="en-US" sz="1650" b="0" u="none" strike="noStrike">
              <a:solidFill>
                <a:schemeClr val="dk1"/>
              </a:solidFill>
              <a:effectLst/>
              <a:uFillTx/>
              <a:latin typeface="Arial"/>
            </a:endParaRPr>
          </a:p>
          <a:p>
            <a:pPr indent="0" defTabSz="457200">
              <a:lnSpc>
                <a:spcPct val="100000"/>
              </a:lnSpc>
              <a:spcBef>
                <a:spcPts val="329"/>
              </a:spcBef>
              <a:buNone/>
            </a:pPr>
            <a:endParaRPr lang="en-US" sz="1650" b="0" u="none" strike="noStrike">
              <a:solidFill>
                <a:schemeClr val="dk1"/>
              </a:solidFill>
              <a:effectLst/>
              <a:uFillTx/>
              <a:latin typeface="Arial"/>
            </a:endParaRPr>
          </a:p>
          <a:p>
            <a:pPr indent="0" defTabSz="457200">
              <a:lnSpc>
                <a:spcPct val="100000"/>
              </a:lnSpc>
              <a:spcBef>
                <a:spcPts val="329"/>
              </a:spcBef>
              <a:buNone/>
              <a:tabLst>
                <a:tab pos="0" algn="l"/>
              </a:tabLst>
            </a:pPr>
            <a:r>
              <a:rPr lang="nl-NL" sz="1650" b="0" u="none" strike="noStrike">
                <a:solidFill>
                  <a:schemeClr val="dk1"/>
                </a:solidFill>
                <a:effectLst/>
                <a:uFillTx/>
                <a:latin typeface="Arial"/>
                <a:ea typeface="ＭＳ Ｐゴシック"/>
              </a:rPr>
              <a:t>Volgende keer</a:t>
            </a:r>
            <a:endParaRPr lang="en-US" sz="1650" b="0" u="none" strike="noStrike">
              <a:solidFill>
                <a:schemeClr val="dk1"/>
              </a:solidFill>
              <a:effectLst/>
              <a:uFillTx/>
              <a:latin typeface="Arial"/>
            </a:endParaRPr>
          </a:p>
          <a:p>
            <a:pPr marL="343080" indent="-343080" defTabSz="457200">
              <a:lnSpc>
                <a:spcPct val="100000"/>
              </a:lnSpc>
              <a:spcBef>
                <a:spcPts val="329"/>
              </a:spcBef>
              <a:buClr>
                <a:srgbClr val="000000"/>
              </a:buClr>
              <a:buFont typeface="Arial"/>
              <a:buChar char="•"/>
              <a:tabLst>
                <a:tab pos="0" algn="l"/>
              </a:tabLst>
            </a:pPr>
            <a:r>
              <a:rPr lang="nl-NL" sz="1650" b="0" u="none" strike="noStrike">
                <a:solidFill>
                  <a:schemeClr val="dk1"/>
                </a:solidFill>
                <a:effectLst/>
                <a:uFillTx/>
                <a:latin typeface="Arial"/>
                <a:ea typeface="ＭＳ Ｐゴシック"/>
              </a:rPr>
              <a:t>Jullie presenteren je eigen versleutelingidee voor het delen van een geheime boodschap</a:t>
            </a:r>
            <a:endParaRPr lang="en-US" sz="1650" b="0" u="none" strike="noStrike">
              <a:solidFill>
                <a:schemeClr val="dk1"/>
              </a:solidFill>
              <a:effectLst/>
              <a:uFillTx/>
              <a:latin typeface="Arial"/>
            </a:endParaRPr>
          </a:p>
          <a:p>
            <a:pPr indent="0" defTabSz="457200">
              <a:lnSpc>
                <a:spcPct val="100000"/>
              </a:lnSpc>
              <a:spcBef>
                <a:spcPts val="329"/>
              </a:spcBef>
              <a:buNone/>
              <a:tabLst>
                <a:tab pos="0" algn="l"/>
              </a:tabLst>
            </a:pPr>
            <a:endParaRPr lang="en-US" sz="1650" b="0" u="none" strike="noStrike">
              <a:solidFill>
                <a:schemeClr val="dk1"/>
              </a:solidFill>
              <a:effectLst/>
              <a:uFillTx/>
              <a:latin typeface="Arial"/>
            </a:endParaRPr>
          </a:p>
        </p:txBody>
      </p:sp>
      <p:sp>
        <p:nvSpPr>
          <p:cNvPr id="543" name="Rectangle 37"/>
          <p:cNvSpPr/>
          <p:nvPr/>
        </p:nvSpPr>
        <p:spPr>
          <a:xfrm>
            <a:off x="755640" y="554040"/>
            <a:ext cx="7776360" cy="433080"/>
          </a:xfrm>
          <a:prstGeom prst="rect">
            <a:avLst/>
          </a:prstGeom>
          <a:noFill/>
          <a:ln w="0">
            <a:noFill/>
          </a:ln>
        </p:spPr>
        <p:style>
          <a:lnRef idx="0">
            <a:scrgbClr r="0" g="0" b="0"/>
          </a:lnRef>
          <a:fillRef idx="0">
            <a:scrgbClr r="0" g="0" b="0"/>
          </a:fillRef>
          <a:effectRef idx="0">
            <a:scrgbClr r="0" g="0" b="0"/>
          </a:effectRef>
          <a:fontRef idx="minor"/>
        </p:style>
        <p:txBody>
          <a:bodyPr numCol="1" spcCol="0" anchor="b">
            <a:noAutofit/>
          </a:bodyPr>
          <a:lstStyle/>
          <a:p>
            <a:pPr defTabSz="457200">
              <a:lnSpc>
                <a:spcPct val="100000"/>
              </a:lnSpc>
            </a:pPr>
            <a:r>
              <a:rPr lang="nl-NL" sz="3200" b="1" u="none" strike="noStrike" baseline="-25000">
                <a:solidFill>
                  <a:srgbClr val="EE7F00"/>
                </a:solidFill>
                <a:effectLst/>
                <a:uFillTx/>
                <a:latin typeface="Arial"/>
                <a:ea typeface="ＭＳ Ｐゴシック"/>
              </a:rPr>
              <a:t>Agenda</a:t>
            </a:r>
            <a:endParaRPr lang="en-US" sz="3200" b="0" u="none" strike="noStrike">
              <a:solidFill>
                <a:srgbClr val="000000"/>
              </a:solidFill>
              <a:effectLst/>
              <a:uFillTx/>
              <a:latin typeface="Arial"/>
            </a:endParaRPr>
          </a:p>
        </p:txBody>
      </p:sp>
      <p:pic>
        <p:nvPicPr>
          <p:cNvPr id="544" name="Afbeelding 2"/>
          <p:cNvPicPr/>
          <p:nvPr/>
        </p:nvPicPr>
        <p:blipFill>
          <a:blip r:embed="rId3"/>
          <a:stretch/>
        </p:blipFill>
        <p:spPr>
          <a:xfrm>
            <a:off x="4788000" y="483480"/>
            <a:ext cx="3152520" cy="3466800"/>
          </a:xfrm>
          <a:prstGeom prst="rect">
            <a:avLst/>
          </a:prstGeom>
          <a:noFill/>
          <a:ln w="0">
            <a:noFill/>
          </a:ln>
        </p:spPr>
      </p:pic>
      <p:sp>
        <p:nvSpPr>
          <p:cNvPr id="545" name="Tijdelijke aanduiding voor dianummer 6"/>
          <p:cNvSpPr txBox="1"/>
          <p:nvPr/>
        </p:nvSpPr>
        <p:spPr>
          <a:xfrm>
            <a:off x="8604360" y="4767120"/>
            <a:ext cx="328320" cy="274320"/>
          </a:xfrm>
          <a:prstGeom prst="rect">
            <a:avLst/>
          </a:prstGeom>
          <a:noFill/>
          <a:ln w="0">
            <a:noFill/>
          </a:ln>
        </p:spPr>
        <p:txBody>
          <a:bodyPr lIns="0" tIns="0" rIns="0" bIns="0" numCol="1" spcCol="0" anchor="ctr">
            <a:noAutofit/>
          </a:bodyPr>
          <a:lstStyle/>
          <a:p>
            <a:pPr algn="r">
              <a:lnSpc>
                <a:spcPct val="100000"/>
              </a:lnSpc>
            </a:pPr>
            <a:fld id="{0A43DF6C-C44C-47EB-A15A-B1C577348B5C}" type="slidenum">
              <a:rPr lang="nl-NL" sz="1000" b="0" u="none" strike="noStrike" baseline="-25000">
                <a:solidFill>
                  <a:srgbClr val="898989"/>
                </a:solidFill>
                <a:effectLst/>
                <a:uFillTx/>
                <a:latin typeface="Arial"/>
                <a:ea typeface="ＭＳ Ｐゴシック"/>
              </a:rPr>
              <a:t>13</a:t>
            </a:fld>
            <a:endParaRPr lang="en-US" sz="1000" b="0" u="none" strike="noStrike">
              <a:solidFill>
                <a:srgbClr val="000000"/>
              </a:solidFill>
              <a:effectLst/>
              <a:uFillTx/>
              <a:latin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PlaceHolder 1"/>
          <p:cNvSpPr>
            <a:spLocks noGrp="1"/>
          </p:cNvSpPr>
          <p:nvPr>
            <p:ph/>
          </p:nvPr>
        </p:nvSpPr>
        <p:spPr>
          <a:xfrm>
            <a:off x="1835640" y="685800"/>
            <a:ext cx="5616360" cy="2057400"/>
          </a:xfrm>
          <a:prstGeom prst="rect">
            <a:avLst/>
          </a:prstGeom>
          <a:noFill/>
          <a:ln w="0">
            <a:noFill/>
          </a:ln>
        </p:spPr>
        <p:txBody>
          <a:bodyPr lIns="90000" tIns="45000" rIns="90000" bIns="45000" anchor="ctr" anchorCtr="1">
            <a:noAutofit/>
          </a:bodyPr>
          <a:lstStyle/>
          <a:p>
            <a:pPr indent="0" algn="ctr" defTabSz="457200">
              <a:lnSpc>
                <a:spcPct val="100000"/>
              </a:lnSpc>
              <a:spcBef>
                <a:spcPts val="281"/>
              </a:spcBef>
              <a:buNone/>
              <a:tabLst>
                <a:tab pos="0" algn="l"/>
              </a:tabLst>
            </a:pPr>
            <a:r>
              <a:rPr lang="en-US" sz="3600" b="1" u="none" strike="noStrike" dirty="0">
                <a:solidFill>
                  <a:srgbClr val="343434"/>
                </a:solidFill>
                <a:effectLst/>
                <a:uFillTx/>
                <a:latin typeface="Arial"/>
              </a:rPr>
              <a:t>VRAGEN?</a:t>
            </a:r>
            <a:endParaRPr lang="en-US" sz="3600" b="0" u="none" strike="noStrike">
              <a:solidFill>
                <a:srgbClr val="343434"/>
              </a:solidFill>
              <a:effectLst/>
              <a:uFillTx/>
              <a:latin typeface="Arial"/>
              <a:ea typeface="ＭＳ Ｐゴシック"/>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PlaceHolder 1"/>
          <p:cNvSpPr>
            <a:spLocks noGrp="1"/>
          </p:cNvSpPr>
          <p:nvPr>
            <p:ph type="sldNum" idx="106"/>
          </p:nvPr>
        </p:nvSpPr>
        <p:spPr>
          <a:xfrm>
            <a:off x="8604360" y="4767120"/>
            <a:ext cx="328320" cy="274320"/>
          </a:xfrm>
          <a:prstGeom prst="rect">
            <a:avLst/>
          </a:prstGeom>
          <a:noFill/>
          <a:ln w="0">
            <a:noFill/>
          </a:ln>
        </p:spPr>
        <p:txBody>
          <a:bodyPr lIns="0" tIns="0" rIns="0" bIns="0" numCol="1" spcCol="0" anchor="ctr">
            <a:noAutofit/>
          </a:bodyPr>
          <a:lstStyle>
            <a:lvl1pPr indent="0" algn="r">
              <a:lnSpc>
                <a:spcPct val="100000"/>
              </a:lnSpc>
              <a:buNone/>
              <a:defRPr lang="nl-NL" sz="1000" b="0" u="none" strike="noStrike" baseline="-25000">
                <a:solidFill>
                  <a:srgbClr val="898989"/>
                </a:solidFill>
                <a:effectLst/>
                <a:uFillTx/>
                <a:latin typeface="Arial"/>
                <a:ea typeface="ＭＳ Ｐゴシック"/>
              </a:defRPr>
            </a:lvl1pPr>
          </a:lstStyle>
          <a:p>
            <a:pPr indent="0" algn="r">
              <a:lnSpc>
                <a:spcPct val="100000"/>
              </a:lnSpc>
              <a:buNone/>
            </a:pPr>
            <a:fld id="{37235245-5DF4-4834-B752-44CCA106B63C}" type="slidenum">
              <a:rPr lang="nl-NL" sz="1000" b="0" u="none" strike="noStrike" baseline="-25000">
                <a:solidFill>
                  <a:srgbClr val="898989"/>
                </a:solidFill>
                <a:effectLst/>
                <a:uFillTx/>
                <a:latin typeface="Arial"/>
                <a:ea typeface="ＭＳ Ｐゴシック"/>
              </a:rPr>
              <a:t>2</a:t>
            </a:fld>
            <a:endParaRPr lang="en-US" sz="1000" b="0" u="none" strike="noStrike">
              <a:solidFill>
                <a:srgbClr val="000000"/>
              </a:solidFill>
              <a:effectLst/>
              <a:uFillTx/>
              <a:latin typeface="Times New Roman"/>
            </a:endParaRPr>
          </a:p>
        </p:txBody>
      </p:sp>
      <p:sp>
        <p:nvSpPr>
          <p:cNvPr id="506" name="Tekstvak 7"/>
          <p:cNvSpPr/>
          <p:nvPr/>
        </p:nvSpPr>
        <p:spPr>
          <a:xfrm>
            <a:off x="0" y="728640"/>
            <a:ext cx="9144000" cy="81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chorCtr="1">
            <a:spAutoFit/>
          </a:bodyPr>
          <a:lstStyle/>
          <a:p>
            <a:pPr algn="ctr">
              <a:lnSpc>
                <a:spcPct val="100000"/>
              </a:lnSpc>
            </a:pPr>
            <a:r>
              <a:rPr lang="nl-NL" sz="4200" b="1" u="none" strike="noStrike" baseline="-25000">
                <a:solidFill>
                  <a:srgbClr val="EE7F00"/>
                </a:solidFill>
                <a:effectLst/>
                <a:uFillTx/>
                <a:latin typeface="Arial"/>
                <a:ea typeface="ＭＳ Ｐゴシック"/>
              </a:rPr>
              <a:t>Even voorstellen</a:t>
            </a:r>
            <a:endParaRPr lang="en-US" sz="4200" b="0" u="none" strike="noStrike">
              <a:solidFill>
                <a:srgbClr val="000000"/>
              </a:solidFill>
              <a:effectLst/>
              <a:uFillTx/>
              <a:latin typeface="Arial"/>
            </a:endParaRPr>
          </a:p>
        </p:txBody>
      </p:sp>
      <p:sp>
        <p:nvSpPr>
          <p:cNvPr id="507" name="Tekstvak 9"/>
          <p:cNvSpPr/>
          <p:nvPr/>
        </p:nvSpPr>
        <p:spPr>
          <a:xfrm>
            <a:off x="1332000" y="2322360"/>
            <a:ext cx="4176360" cy="502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nl-NL" sz="2400" b="0" u="none" strike="noStrike" baseline="-25000">
              <a:solidFill>
                <a:schemeClr val="dk1"/>
              </a:solidFill>
              <a:effectLst/>
              <a:uFillTx/>
              <a:latin typeface="Arial"/>
              <a:ea typeface="ＭＳ Ｐゴシック"/>
            </a:endParaRPr>
          </a:p>
        </p:txBody>
      </p:sp>
      <p:sp>
        <p:nvSpPr>
          <p:cNvPr id="508" name="Tekstvak 11"/>
          <p:cNvSpPr/>
          <p:nvPr/>
        </p:nvSpPr>
        <p:spPr>
          <a:xfrm>
            <a:off x="0" y="1737867"/>
            <a:ext cx="9144000" cy="132198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chorCtr="1">
            <a:spAutoFit/>
          </a:bodyPr>
          <a:lstStyle/>
          <a:p>
            <a:r>
              <a:rPr lang="nl-NL" sz="2800" b="0" u="none" strike="noStrike" baseline="-25000" dirty="0" err="1">
                <a:solidFill>
                  <a:schemeClr val="dk1"/>
                </a:solidFill>
                <a:effectLst/>
                <a:uFillTx/>
                <a:latin typeface="Arial"/>
                <a:ea typeface="ＭＳ Ｐゴシック"/>
              </a:rPr>
              <a:t>Jonah</a:t>
            </a:r>
            <a:r>
              <a:rPr lang="nl-NL" sz="2800" b="0" u="none" strike="noStrike" baseline="-25000" dirty="0">
                <a:solidFill>
                  <a:schemeClr val="dk1"/>
                </a:solidFill>
                <a:effectLst/>
                <a:uFillTx/>
                <a:latin typeface="Arial"/>
                <a:ea typeface="ＭＳ Ｐゴシック"/>
              </a:rPr>
              <a:t> </a:t>
            </a:r>
            <a:r>
              <a:rPr lang="nl-NL" sz="2800" baseline="-25000" dirty="0">
                <a:solidFill>
                  <a:schemeClr val="dk1"/>
                </a:solidFill>
                <a:latin typeface="Arial"/>
                <a:ea typeface="ＭＳ Ｐゴシック"/>
              </a:rPr>
              <a:t>Visscher</a:t>
            </a:r>
            <a:endParaRPr lang="en-US" sz="2800" dirty="0">
              <a:solidFill>
                <a:schemeClr val="dk1"/>
              </a:solidFill>
              <a:latin typeface="Arial"/>
              <a:ea typeface="ＭＳ Ｐゴシック"/>
              <a:cs typeface="Arial"/>
            </a:endParaRPr>
          </a:p>
          <a:p>
            <a:pPr>
              <a:lnSpc>
                <a:spcPct val="100000"/>
              </a:lnSpc>
            </a:pPr>
            <a:r>
              <a:rPr lang="nl-NL" sz="2800" baseline="-25000" dirty="0" err="1">
                <a:solidFill>
                  <a:schemeClr val="dk1"/>
                </a:solidFill>
                <a:latin typeface="Arial"/>
                <a:ea typeface="ＭＳ Ｐゴシック"/>
              </a:rPr>
              <a:t>Maybel</a:t>
            </a:r>
            <a:r>
              <a:rPr lang="nl-NL" sz="2800" b="0" u="none" strike="noStrike" baseline="-25000" dirty="0">
                <a:solidFill>
                  <a:schemeClr val="dk1"/>
                </a:solidFill>
                <a:effectLst/>
                <a:uFillTx/>
                <a:latin typeface="Arial"/>
                <a:ea typeface="ＭＳ Ｐゴシック"/>
              </a:rPr>
              <a:t> </a:t>
            </a:r>
            <a:r>
              <a:rPr lang="nl-NL" sz="2800" b="0" u="none" strike="noStrike" baseline="-25000" dirty="0" err="1">
                <a:solidFill>
                  <a:schemeClr val="dk1"/>
                </a:solidFill>
                <a:effectLst/>
                <a:uFillTx/>
                <a:latin typeface="Arial"/>
                <a:ea typeface="ＭＳ Ｐゴシック"/>
              </a:rPr>
              <a:t>Wolfrat</a:t>
            </a:r>
            <a:endParaRPr lang="en-US" sz="2800" b="0" u="none" strike="noStrike">
              <a:solidFill>
                <a:schemeClr val="dk1"/>
              </a:solidFill>
              <a:effectLst/>
              <a:uFillTx/>
              <a:latin typeface="Arial"/>
              <a:cs typeface="Arial"/>
            </a:endParaRPr>
          </a:p>
          <a:p>
            <a:pPr>
              <a:lnSpc>
                <a:spcPct val="100000"/>
              </a:lnSpc>
            </a:pPr>
            <a:endParaRPr lang="en-US" sz="2400" b="0" u="none" strike="noStrike">
              <a:solidFill>
                <a:srgbClr val="000000"/>
              </a:solidFill>
              <a:effectLst/>
              <a:uFillTx/>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PlaceHolder 1"/>
          <p:cNvSpPr>
            <a:spLocks noGrp="1"/>
          </p:cNvSpPr>
          <p:nvPr>
            <p:ph type="sldNum" idx="107"/>
          </p:nvPr>
        </p:nvSpPr>
        <p:spPr>
          <a:xfrm>
            <a:off x="8604360" y="4767120"/>
            <a:ext cx="328320" cy="274320"/>
          </a:xfrm>
          <a:prstGeom prst="rect">
            <a:avLst/>
          </a:prstGeom>
          <a:noFill/>
          <a:ln w="0">
            <a:noFill/>
          </a:ln>
        </p:spPr>
        <p:txBody>
          <a:bodyPr lIns="0" tIns="0" rIns="0" bIns="0" numCol="1" spcCol="0" anchor="ctr">
            <a:noAutofit/>
          </a:bodyPr>
          <a:lstStyle>
            <a:lvl1pPr indent="0" algn="r">
              <a:lnSpc>
                <a:spcPct val="100000"/>
              </a:lnSpc>
              <a:buNone/>
              <a:defRPr lang="nl-NL" sz="1000" b="0" u="none" strike="noStrike" baseline="-25000">
                <a:solidFill>
                  <a:srgbClr val="898989"/>
                </a:solidFill>
                <a:effectLst/>
                <a:uFillTx/>
                <a:latin typeface="Arial"/>
                <a:ea typeface="ＭＳ Ｐゴシック"/>
              </a:defRPr>
            </a:lvl1pPr>
          </a:lstStyle>
          <a:p>
            <a:pPr indent="0" algn="r">
              <a:lnSpc>
                <a:spcPct val="100000"/>
              </a:lnSpc>
              <a:buNone/>
            </a:pPr>
            <a:fld id="{0F312322-DDD1-419A-B15C-18CFC518BF4B}" type="slidenum">
              <a:rPr lang="nl-NL" sz="1000" b="0" u="none" strike="noStrike" baseline="-25000">
                <a:solidFill>
                  <a:srgbClr val="898989"/>
                </a:solidFill>
                <a:effectLst/>
                <a:uFillTx/>
                <a:latin typeface="Arial"/>
                <a:ea typeface="ＭＳ Ｐゴシック"/>
              </a:rPr>
              <a:t>3</a:t>
            </a:fld>
            <a:endParaRPr lang="en-US" sz="1000" b="0" u="none" strike="noStrike">
              <a:solidFill>
                <a:srgbClr val="000000"/>
              </a:solidFill>
              <a:effectLst/>
              <a:uFillTx/>
              <a:latin typeface="Times New Roman"/>
            </a:endParaRPr>
          </a:p>
        </p:txBody>
      </p:sp>
      <p:sp>
        <p:nvSpPr>
          <p:cNvPr id="510" name="Tekstvak 7"/>
          <p:cNvSpPr/>
          <p:nvPr/>
        </p:nvSpPr>
        <p:spPr>
          <a:xfrm>
            <a:off x="719280" y="530280"/>
            <a:ext cx="6337080" cy="52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nl-NL" sz="2800" b="1" u="none" strike="noStrike" baseline="-25000">
                <a:solidFill>
                  <a:srgbClr val="EE7F00"/>
                </a:solidFill>
                <a:effectLst/>
                <a:uFillTx/>
                <a:latin typeface="Arial"/>
                <a:ea typeface="ＭＳ Ｐゴシック"/>
              </a:rPr>
              <a:t>De opleiding HBO-ICT</a:t>
            </a:r>
            <a:endParaRPr lang="en-US" sz="2800" b="0" u="none" strike="noStrike">
              <a:solidFill>
                <a:srgbClr val="000000"/>
              </a:solidFill>
              <a:effectLst/>
              <a:uFillTx/>
              <a:latin typeface="Arial"/>
            </a:endParaRPr>
          </a:p>
        </p:txBody>
      </p:sp>
      <p:sp>
        <p:nvSpPr>
          <p:cNvPr id="511" name="Tekstvak 9"/>
          <p:cNvSpPr/>
          <p:nvPr/>
        </p:nvSpPr>
        <p:spPr>
          <a:xfrm>
            <a:off x="1332000" y="2322360"/>
            <a:ext cx="4176360" cy="502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nl-NL" sz="2400" b="0" u="none" strike="noStrike" baseline="-25000">
              <a:solidFill>
                <a:schemeClr val="dk1"/>
              </a:solidFill>
              <a:effectLst/>
              <a:uFillTx/>
              <a:latin typeface="Arial"/>
              <a:ea typeface="ＭＳ Ｐゴシック"/>
            </a:endParaRPr>
          </a:p>
        </p:txBody>
      </p:sp>
      <p:graphicFrame>
        <p:nvGraphicFramePr>
          <p:cNvPr id="2" name="Diagram1"/>
          <p:cNvGraphicFramePr/>
          <p:nvPr>
            <p:extLst>
              <p:ext uri="{D42A27DB-BD31-4B8C-83A1-F6EECF244321}">
                <p14:modId xmlns:p14="http://schemas.microsoft.com/office/powerpoint/2010/main" val="1894795105"/>
              </p:ext>
            </p:extLst>
          </p:nvPr>
        </p:nvGraphicFramePr>
        <p:xfrm>
          <a:off x="1403640" y="1224360"/>
          <a:ext cx="6336360" cy="3301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PlaceHolder 1"/>
          <p:cNvSpPr>
            <a:spLocks noGrp="1"/>
          </p:cNvSpPr>
          <p:nvPr>
            <p:ph type="title"/>
          </p:nvPr>
        </p:nvSpPr>
        <p:spPr>
          <a:xfrm>
            <a:off x="755640" y="555480"/>
            <a:ext cx="7776360" cy="433080"/>
          </a:xfrm>
          <a:prstGeom prst="rect">
            <a:avLst/>
          </a:prstGeom>
          <a:noFill/>
          <a:ln w="0">
            <a:noFill/>
          </a:ln>
        </p:spPr>
        <p:txBody>
          <a:bodyPr lIns="91440" tIns="45720" rIns="91440" bIns="45720" numCol="1" spcCol="0" anchor="b">
            <a:noAutofit/>
          </a:bodyPr>
          <a:lstStyle/>
          <a:p>
            <a:pPr indent="0" defTabSz="457200">
              <a:lnSpc>
                <a:spcPct val="100000"/>
              </a:lnSpc>
              <a:buNone/>
            </a:pPr>
            <a:r>
              <a:rPr lang="nl-NL" sz="3200" b="1" u="none" strike="noStrike">
                <a:solidFill>
                  <a:srgbClr val="EE7F00"/>
                </a:solidFill>
                <a:effectLst/>
                <a:uFillTx/>
                <a:latin typeface="Arial"/>
                <a:ea typeface="ＭＳ Ｐゴシック"/>
              </a:rPr>
              <a:t>Wat leer je?											1/2</a:t>
            </a:r>
            <a:endParaRPr lang="en-US" sz="3200" b="0" u="none" strike="noStrike">
              <a:solidFill>
                <a:schemeClr val="dk1"/>
              </a:solidFill>
              <a:effectLst/>
              <a:uFillTx/>
              <a:latin typeface="Arial"/>
            </a:endParaRPr>
          </a:p>
        </p:txBody>
      </p:sp>
      <p:sp>
        <p:nvSpPr>
          <p:cNvPr id="513" name="PlaceHolder 2"/>
          <p:cNvSpPr>
            <a:spLocks noGrp="1"/>
          </p:cNvSpPr>
          <p:nvPr>
            <p:ph/>
          </p:nvPr>
        </p:nvSpPr>
        <p:spPr>
          <a:xfrm>
            <a:off x="755640" y="1599480"/>
            <a:ext cx="5037120" cy="3085920"/>
          </a:xfrm>
          <a:prstGeom prst="rect">
            <a:avLst/>
          </a:prstGeom>
          <a:noFill/>
          <a:ln w="0">
            <a:noFill/>
          </a:ln>
        </p:spPr>
        <p:txBody>
          <a:bodyPr lIns="68760" tIns="34200" rIns="68760" bIns="34200" numCol="1" spcCol="0" anchor="t">
            <a:noAutofit/>
          </a:bodyPr>
          <a:lstStyle/>
          <a:p>
            <a:pPr marL="343080" indent="-343080" defTabSz="457200">
              <a:lnSpc>
                <a:spcPct val="100000"/>
              </a:lnSpc>
              <a:spcBef>
                <a:spcPts val="329"/>
              </a:spcBef>
              <a:buClr>
                <a:srgbClr val="000000"/>
              </a:buClr>
              <a:buFont typeface="Arial"/>
              <a:buChar char="•"/>
            </a:pPr>
            <a:r>
              <a:rPr lang="nl-NL" sz="1650" b="0" u="none" strike="noStrike">
                <a:solidFill>
                  <a:schemeClr val="dk1"/>
                </a:solidFill>
                <a:effectLst/>
                <a:uFillTx/>
                <a:latin typeface="Arial"/>
                <a:ea typeface="ＭＳ Ｐゴシック"/>
              </a:rPr>
              <a:t>Programmeren: Python, SQL (Java jaar 2)</a:t>
            </a:r>
            <a:endParaRPr lang="en-US" sz="1650" b="0" u="none" strike="noStrike">
              <a:solidFill>
                <a:schemeClr val="dk1"/>
              </a:solidFill>
              <a:effectLst/>
              <a:uFillTx/>
              <a:latin typeface="Arial"/>
            </a:endParaRPr>
          </a:p>
          <a:p>
            <a:pPr marL="343080" indent="-343080" defTabSz="457200">
              <a:lnSpc>
                <a:spcPct val="100000"/>
              </a:lnSpc>
              <a:spcBef>
                <a:spcPts val="329"/>
              </a:spcBef>
              <a:buClr>
                <a:srgbClr val="000000"/>
              </a:buClr>
              <a:buFont typeface="Arial"/>
              <a:buChar char="•"/>
            </a:pPr>
            <a:r>
              <a:rPr lang="nl-NL" sz="1650" b="0" u="none" strike="noStrike">
                <a:solidFill>
                  <a:schemeClr val="dk1"/>
                </a:solidFill>
                <a:effectLst/>
                <a:uFillTx/>
                <a:latin typeface="Arial"/>
                <a:ea typeface="ＭＳ Ｐゴシック"/>
              </a:rPr>
              <a:t>Web &amp; mobile platformen</a:t>
            </a:r>
            <a:endParaRPr lang="en-US" sz="1650" b="0" u="none" strike="noStrike">
              <a:solidFill>
                <a:schemeClr val="dk1"/>
              </a:solidFill>
              <a:effectLst/>
              <a:uFillTx/>
              <a:latin typeface="Arial"/>
            </a:endParaRPr>
          </a:p>
          <a:p>
            <a:pPr marL="343080" indent="-343080" defTabSz="457200">
              <a:lnSpc>
                <a:spcPct val="100000"/>
              </a:lnSpc>
              <a:spcBef>
                <a:spcPts val="329"/>
              </a:spcBef>
              <a:buClr>
                <a:srgbClr val="000000"/>
              </a:buClr>
              <a:buFont typeface="Arial"/>
              <a:buChar char="•"/>
            </a:pPr>
            <a:r>
              <a:rPr lang="nl-NL" sz="1650" b="0" u="none" strike="noStrike">
                <a:solidFill>
                  <a:schemeClr val="dk1"/>
                </a:solidFill>
                <a:effectLst/>
                <a:uFillTx/>
                <a:latin typeface="Arial"/>
                <a:ea typeface="ＭＳ Ｐゴシック"/>
              </a:rPr>
              <a:t>Databases</a:t>
            </a:r>
            <a:endParaRPr lang="en-US" sz="1650" b="0" u="none" strike="noStrike">
              <a:solidFill>
                <a:schemeClr val="dk1"/>
              </a:solidFill>
              <a:effectLst/>
              <a:uFillTx/>
              <a:latin typeface="Arial"/>
            </a:endParaRPr>
          </a:p>
          <a:p>
            <a:pPr marL="343080" indent="-343080" defTabSz="457200">
              <a:lnSpc>
                <a:spcPct val="100000"/>
              </a:lnSpc>
              <a:spcBef>
                <a:spcPts val="329"/>
              </a:spcBef>
              <a:buClr>
                <a:srgbClr val="000000"/>
              </a:buClr>
              <a:buFont typeface="Arial"/>
              <a:buChar char="•"/>
            </a:pPr>
            <a:r>
              <a:rPr lang="nl-NL" sz="1650" b="0" u="none" strike="noStrike">
                <a:solidFill>
                  <a:schemeClr val="dk1"/>
                </a:solidFill>
                <a:effectLst/>
                <a:uFillTx/>
                <a:latin typeface="Arial"/>
                <a:ea typeface="ＭＳ Ｐゴシック"/>
              </a:rPr>
              <a:t>Infrastructuur (hoe werkt internet?)</a:t>
            </a:r>
            <a:endParaRPr lang="en-US" sz="1650" b="0" u="none" strike="noStrike">
              <a:solidFill>
                <a:schemeClr val="dk1"/>
              </a:solidFill>
              <a:effectLst/>
              <a:uFillTx/>
              <a:latin typeface="Arial"/>
            </a:endParaRPr>
          </a:p>
          <a:p>
            <a:pPr marL="343080" indent="-343080" defTabSz="457200">
              <a:lnSpc>
                <a:spcPct val="100000"/>
              </a:lnSpc>
              <a:spcBef>
                <a:spcPts val="329"/>
              </a:spcBef>
              <a:buClr>
                <a:srgbClr val="000000"/>
              </a:buClr>
              <a:buFont typeface="Arial"/>
              <a:buChar char="•"/>
            </a:pPr>
            <a:r>
              <a:rPr lang="nl-NL" sz="1650" b="0" u="none" strike="noStrike">
                <a:solidFill>
                  <a:schemeClr val="dk1"/>
                </a:solidFill>
                <a:effectLst/>
                <a:uFillTx/>
                <a:latin typeface="Arial"/>
                <a:ea typeface="ＭＳ Ｐゴシック"/>
              </a:rPr>
              <a:t>Computerarchitectuur (hoe werkt de computer?)</a:t>
            </a:r>
            <a:endParaRPr lang="en-US" sz="1650" b="0" u="none" strike="noStrike">
              <a:solidFill>
                <a:schemeClr val="dk1"/>
              </a:solidFill>
              <a:effectLst/>
              <a:uFillTx/>
              <a:latin typeface="Arial"/>
            </a:endParaRPr>
          </a:p>
          <a:p>
            <a:pPr marL="343080" indent="-343080" defTabSz="457200">
              <a:lnSpc>
                <a:spcPct val="100000"/>
              </a:lnSpc>
              <a:spcBef>
                <a:spcPts val="329"/>
              </a:spcBef>
              <a:buClr>
                <a:srgbClr val="000000"/>
              </a:buClr>
              <a:buFont typeface="Arial"/>
              <a:buChar char="•"/>
            </a:pPr>
            <a:r>
              <a:rPr lang="nl-NL" sz="1650" b="0" u="none" strike="noStrike">
                <a:solidFill>
                  <a:schemeClr val="dk1"/>
                </a:solidFill>
                <a:effectLst/>
                <a:uFillTx/>
                <a:latin typeface="Arial"/>
                <a:ea typeface="ＭＳ Ｐゴシック"/>
              </a:rPr>
              <a:t>Software architectuur, OO- analyse en ontwerp</a:t>
            </a:r>
            <a:endParaRPr lang="en-US" sz="1650" b="0" u="none" strike="noStrike">
              <a:solidFill>
                <a:schemeClr val="dk1"/>
              </a:solidFill>
              <a:effectLst/>
              <a:uFillTx/>
              <a:latin typeface="Arial"/>
            </a:endParaRPr>
          </a:p>
          <a:p>
            <a:pPr indent="0" defTabSz="457200">
              <a:lnSpc>
                <a:spcPct val="100000"/>
              </a:lnSpc>
              <a:spcBef>
                <a:spcPts val="329"/>
              </a:spcBef>
              <a:buNone/>
              <a:tabLst>
                <a:tab pos="0" algn="l"/>
              </a:tabLst>
            </a:pPr>
            <a:r>
              <a:rPr lang="nl-NL" sz="1650" b="0" u="none" strike="noStrike">
                <a:solidFill>
                  <a:schemeClr val="dk1"/>
                </a:solidFill>
                <a:effectLst/>
                <a:uFillTx/>
                <a:latin typeface="Arial"/>
                <a:ea typeface="ＭＳ Ｐゴシック"/>
              </a:rPr>
              <a:t>	(hoe laat ik alles werken en samenwerken?)</a:t>
            </a:r>
            <a:endParaRPr lang="en-US" sz="1650" b="0" u="none" strike="noStrike">
              <a:solidFill>
                <a:schemeClr val="dk1"/>
              </a:solidFill>
              <a:effectLst/>
              <a:uFillTx/>
              <a:latin typeface="Arial"/>
            </a:endParaRPr>
          </a:p>
        </p:txBody>
      </p:sp>
      <p:sp>
        <p:nvSpPr>
          <p:cNvPr id="514" name="Tijdelijke aanduiding voor dianummer 2"/>
          <p:cNvSpPr txBox="1"/>
          <p:nvPr/>
        </p:nvSpPr>
        <p:spPr>
          <a:xfrm>
            <a:off x="8604360" y="4767120"/>
            <a:ext cx="328320" cy="274320"/>
          </a:xfrm>
          <a:prstGeom prst="rect">
            <a:avLst/>
          </a:prstGeom>
          <a:noFill/>
          <a:ln w="0">
            <a:noFill/>
          </a:ln>
        </p:spPr>
        <p:txBody>
          <a:bodyPr lIns="0" tIns="0" rIns="0" bIns="0" numCol="1" spcCol="0" anchor="ctr">
            <a:noAutofit/>
          </a:bodyPr>
          <a:lstStyle/>
          <a:p>
            <a:pPr algn="r">
              <a:lnSpc>
                <a:spcPct val="100000"/>
              </a:lnSpc>
            </a:pPr>
            <a:fld id="{2287D0FF-1C5F-4DB4-8B58-04761FCA6973}" type="slidenum">
              <a:rPr lang="nl-NL" sz="1000" b="0" u="none" strike="noStrike" baseline="-25000">
                <a:solidFill>
                  <a:srgbClr val="898989"/>
                </a:solidFill>
                <a:effectLst/>
                <a:uFillTx/>
                <a:latin typeface="Arial"/>
                <a:ea typeface="ＭＳ Ｐゴシック"/>
              </a:rPr>
              <a:t>4</a:t>
            </a:fld>
            <a:endParaRPr lang="en-US" sz="1000" b="0" u="none" strike="noStrike">
              <a:solidFill>
                <a:srgbClr val="000000"/>
              </a:solidFill>
              <a:effectLst/>
              <a:uFillTx/>
              <a:latin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PlaceHolder 1"/>
          <p:cNvSpPr>
            <a:spLocks noGrp="1"/>
          </p:cNvSpPr>
          <p:nvPr>
            <p:ph/>
          </p:nvPr>
        </p:nvSpPr>
        <p:spPr>
          <a:xfrm>
            <a:off x="755640" y="1661040"/>
            <a:ext cx="4713120" cy="3085920"/>
          </a:xfrm>
          <a:prstGeom prst="rect">
            <a:avLst/>
          </a:prstGeom>
          <a:noFill/>
          <a:ln w="0">
            <a:noFill/>
          </a:ln>
        </p:spPr>
        <p:txBody>
          <a:bodyPr lIns="68760" tIns="34200" rIns="68760" bIns="34200" numCol="1" spcCol="0" anchor="t">
            <a:noAutofit/>
          </a:bodyPr>
          <a:lstStyle/>
          <a:p>
            <a:pPr marL="343080" indent="-343080" defTabSz="457200">
              <a:lnSpc>
                <a:spcPct val="100000"/>
              </a:lnSpc>
              <a:spcBef>
                <a:spcPts val="329"/>
              </a:spcBef>
              <a:buClr>
                <a:srgbClr val="000000"/>
              </a:buClr>
              <a:buFont typeface="Arial"/>
              <a:buChar char="•"/>
            </a:pPr>
            <a:r>
              <a:rPr lang="nl-NL" sz="1650" b="0" u="none" strike="noStrike">
                <a:solidFill>
                  <a:schemeClr val="dk1"/>
                </a:solidFill>
                <a:effectLst/>
                <a:uFillTx/>
                <a:latin typeface="Arial"/>
                <a:ea typeface="ＭＳ Ｐゴシック"/>
              </a:rPr>
              <a:t>Werken in teamverband</a:t>
            </a:r>
            <a:endParaRPr lang="en-US" sz="1650" b="0" u="none" strike="noStrike">
              <a:solidFill>
                <a:schemeClr val="dk1"/>
              </a:solidFill>
              <a:effectLst/>
              <a:uFillTx/>
              <a:latin typeface="Arial"/>
            </a:endParaRPr>
          </a:p>
          <a:p>
            <a:pPr marL="343080" indent="-343080" defTabSz="457200">
              <a:lnSpc>
                <a:spcPct val="100000"/>
              </a:lnSpc>
              <a:spcBef>
                <a:spcPts val="329"/>
              </a:spcBef>
              <a:buClr>
                <a:srgbClr val="000000"/>
              </a:buClr>
              <a:buFont typeface="Arial"/>
              <a:buChar char="•"/>
            </a:pPr>
            <a:r>
              <a:rPr lang="nl-NL" sz="1650" b="0" u="none" strike="noStrike">
                <a:solidFill>
                  <a:schemeClr val="dk1"/>
                </a:solidFill>
                <a:effectLst/>
                <a:uFillTx/>
                <a:latin typeface="Arial"/>
                <a:ea typeface="ＭＳ Ｐゴシック"/>
              </a:rPr>
              <a:t>Engels, schriftelijke communicatie</a:t>
            </a:r>
            <a:endParaRPr lang="en-US" sz="1650" b="0" u="none" strike="noStrike">
              <a:solidFill>
                <a:schemeClr val="dk1"/>
              </a:solidFill>
              <a:effectLst/>
              <a:uFillTx/>
              <a:latin typeface="Arial"/>
            </a:endParaRPr>
          </a:p>
          <a:p>
            <a:pPr marL="343080" indent="-343080" defTabSz="457200">
              <a:lnSpc>
                <a:spcPct val="100000"/>
              </a:lnSpc>
              <a:spcBef>
                <a:spcPts val="329"/>
              </a:spcBef>
              <a:buClr>
                <a:srgbClr val="000000"/>
              </a:buClr>
              <a:buFont typeface="Arial"/>
              <a:buChar char="•"/>
            </a:pPr>
            <a:r>
              <a:rPr lang="nl-NL" sz="1650" b="0" u="none" strike="noStrike">
                <a:solidFill>
                  <a:schemeClr val="dk1"/>
                </a:solidFill>
                <a:effectLst/>
                <a:uFillTx/>
                <a:latin typeface="Arial"/>
                <a:ea typeface="ＭＳ Ｐゴシック"/>
              </a:rPr>
              <a:t>Onderzoeken</a:t>
            </a:r>
            <a:endParaRPr lang="en-US" sz="1650" b="0" u="none" strike="noStrike">
              <a:solidFill>
                <a:schemeClr val="dk1"/>
              </a:solidFill>
              <a:effectLst/>
              <a:uFillTx/>
              <a:latin typeface="Arial"/>
            </a:endParaRPr>
          </a:p>
          <a:p>
            <a:pPr marL="343080" indent="-343080" defTabSz="457200">
              <a:lnSpc>
                <a:spcPct val="100000"/>
              </a:lnSpc>
              <a:spcBef>
                <a:spcPts val="329"/>
              </a:spcBef>
              <a:buClr>
                <a:srgbClr val="000000"/>
              </a:buClr>
              <a:buFont typeface="Arial"/>
              <a:buChar char="•"/>
            </a:pPr>
            <a:r>
              <a:rPr lang="nl-NL" sz="1650" b="0" u="none" strike="noStrike">
                <a:solidFill>
                  <a:schemeClr val="dk1"/>
                </a:solidFill>
                <a:effectLst/>
                <a:uFillTx/>
                <a:latin typeface="Arial"/>
                <a:ea typeface="ＭＳ Ｐゴシック"/>
              </a:rPr>
              <a:t>Presenteren</a:t>
            </a:r>
            <a:endParaRPr lang="en-US" sz="1650" b="0" u="none" strike="noStrike">
              <a:solidFill>
                <a:schemeClr val="dk1"/>
              </a:solidFill>
              <a:effectLst/>
              <a:uFillTx/>
              <a:latin typeface="Arial"/>
            </a:endParaRPr>
          </a:p>
          <a:p>
            <a:pPr marL="343080" indent="-343080" defTabSz="457200">
              <a:lnSpc>
                <a:spcPct val="100000"/>
              </a:lnSpc>
              <a:spcBef>
                <a:spcPts val="329"/>
              </a:spcBef>
              <a:buClr>
                <a:srgbClr val="000000"/>
              </a:buClr>
              <a:buFont typeface="Arial"/>
              <a:buChar char="•"/>
            </a:pPr>
            <a:r>
              <a:rPr lang="nl-NL" sz="1650" b="0" u="none" strike="noStrike">
                <a:solidFill>
                  <a:schemeClr val="dk1"/>
                </a:solidFill>
                <a:effectLst/>
                <a:uFillTx/>
                <a:latin typeface="Arial"/>
                <a:ea typeface="ＭＳ Ｐゴシック"/>
              </a:rPr>
              <a:t>Projectmanagement, ontwikkel-methodieken (Agile/Scrum)</a:t>
            </a:r>
            <a:endParaRPr lang="en-US" sz="1650" b="0" u="none" strike="noStrike">
              <a:solidFill>
                <a:schemeClr val="dk1"/>
              </a:solidFill>
              <a:effectLst/>
              <a:uFillTx/>
              <a:latin typeface="Arial"/>
            </a:endParaRPr>
          </a:p>
          <a:p>
            <a:pPr marL="343080" indent="-343080" defTabSz="457200">
              <a:lnSpc>
                <a:spcPct val="100000"/>
              </a:lnSpc>
              <a:spcBef>
                <a:spcPts val="329"/>
              </a:spcBef>
              <a:buClr>
                <a:srgbClr val="000000"/>
              </a:buClr>
              <a:buFont typeface="Arial"/>
              <a:buChar char="•"/>
            </a:pPr>
            <a:r>
              <a:rPr lang="nl-NL" sz="1650" b="0" u="none" strike="noStrike">
                <a:solidFill>
                  <a:schemeClr val="dk1"/>
                </a:solidFill>
                <a:effectLst/>
                <a:uFillTx/>
                <a:latin typeface="Arial"/>
                <a:ea typeface="ＭＳ Ｐゴシック"/>
              </a:rPr>
              <a:t>Software engineering, requirements, ontwerpen, testen</a:t>
            </a:r>
            <a:endParaRPr lang="en-US" sz="1650" b="0" u="none" strike="noStrike">
              <a:solidFill>
                <a:schemeClr val="dk1"/>
              </a:solidFill>
              <a:effectLst/>
              <a:uFillTx/>
              <a:latin typeface="Arial"/>
            </a:endParaRPr>
          </a:p>
        </p:txBody>
      </p:sp>
      <p:pic>
        <p:nvPicPr>
          <p:cNvPr id="516" name="Picture 10" descr="http://www.zmuller.nl/media/31734/scrumboard.jpg"/>
          <p:cNvPicPr/>
          <p:nvPr/>
        </p:nvPicPr>
        <p:blipFill>
          <a:blip r:embed="rId3"/>
          <a:stretch/>
        </p:blipFill>
        <p:spPr>
          <a:xfrm>
            <a:off x="5382000" y="2230560"/>
            <a:ext cx="2538000" cy="1692000"/>
          </a:xfrm>
          <a:prstGeom prst="rect">
            <a:avLst/>
          </a:prstGeom>
          <a:noFill/>
          <a:ln w="0">
            <a:noFill/>
          </a:ln>
        </p:spPr>
      </p:pic>
      <p:sp>
        <p:nvSpPr>
          <p:cNvPr id="517" name="Rectangle 37"/>
          <p:cNvSpPr/>
          <p:nvPr/>
        </p:nvSpPr>
        <p:spPr>
          <a:xfrm>
            <a:off x="755640" y="554040"/>
            <a:ext cx="7776360" cy="433080"/>
          </a:xfrm>
          <a:prstGeom prst="rect">
            <a:avLst/>
          </a:prstGeom>
          <a:noFill/>
          <a:ln w="0">
            <a:noFill/>
          </a:ln>
        </p:spPr>
        <p:style>
          <a:lnRef idx="0">
            <a:scrgbClr r="0" g="0" b="0"/>
          </a:lnRef>
          <a:fillRef idx="0">
            <a:scrgbClr r="0" g="0" b="0"/>
          </a:fillRef>
          <a:effectRef idx="0">
            <a:scrgbClr r="0" g="0" b="0"/>
          </a:effectRef>
          <a:fontRef idx="minor"/>
        </p:style>
        <p:txBody>
          <a:bodyPr numCol="1" spcCol="0" anchor="b">
            <a:noAutofit/>
          </a:bodyPr>
          <a:lstStyle/>
          <a:p>
            <a:pPr defTabSz="457200">
              <a:lnSpc>
                <a:spcPct val="100000"/>
              </a:lnSpc>
            </a:pPr>
            <a:r>
              <a:rPr lang="nl-NL" sz="3200" b="1" u="none" strike="noStrike" baseline="-25000">
                <a:solidFill>
                  <a:srgbClr val="EE7F00"/>
                </a:solidFill>
                <a:effectLst/>
                <a:uFillTx/>
                <a:latin typeface="Arial"/>
                <a:ea typeface="ＭＳ Ｐゴシック"/>
              </a:rPr>
              <a:t>Wat leer je nog meer?						2/2</a:t>
            </a:r>
            <a:endParaRPr lang="en-US" sz="3200" b="0" u="none" strike="noStrike">
              <a:solidFill>
                <a:srgbClr val="000000"/>
              </a:solidFill>
              <a:effectLst/>
              <a:uFillTx/>
              <a:latin typeface="Arial"/>
            </a:endParaRPr>
          </a:p>
        </p:txBody>
      </p:sp>
      <p:sp>
        <p:nvSpPr>
          <p:cNvPr id="518" name="Tijdelijke aanduiding voor dianummer 4"/>
          <p:cNvSpPr txBox="1"/>
          <p:nvPr/>
        </p:nvSpPr>
        <p:spPr>
          <a:xfrm>
            <a:off x="8604360" y="4767120"/>
            <a:ext cx="328320" cy="274320"/>
          </a:xfrm>
          <a:prstGeom prst="rect">
            <a:avLst/>
          </a:prstGeom>
          <a:noFill/>
          <a:ln w="0">
            <a:noFill/>
          </a:ln>
        </p:spPr>
        <p:txBody>
          <a:bodyPr lIns="0" tIns="0" rIns="0" bIns="0" numCol="1" spcCol="0" anchor="ctr">
            <a:noAutofit/>
          </a:bodyPr>
          <a:lstStyle/>
          <a:p>
            <a:pPr algn="r">
              <a:lnSpc>
                <a:spcPct val="100000"/>
              </a:lnSpc>
            </a:pPr>
            <a:fld id="{DDA092E4-B7F4-42B0-96BA-7A4DE56C2C1E}" type="slidenum">
              <a:rPr lang="nl-NL" sz="1000" b="0" u="none" strike="noStrike" baseline="-25000">
                <a:solidFill>
                  <a:srgbClr val="898989"/>
                </a:solidFill>
                <a:effectLst/>
                <a:uFillTx/>
                <a:latin typeface="Arial"/>
                <a:ea typeface="ＭＳ Ｐゴシック"/>
              </a:rPr>
              <a:t>5</a:t>
            </a:fld>
            <a:endParaRPr lang="en-US" sz="1000" b="0" u="none" strike="noStrike">
              <a:solidFill>
                <a:srgbClr val="000000"/>
              </a:solidFill>
              <a:effectLst/>
              <a:uFillTx/>
              <a:latin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PlaceHolder 1"/>
          <p:cNvSpPr>
            <a:spLocks noGrp="1"/>
          </p:cNvSpPr>
          <p:nvPr>
            <p:ph/>
          </p:nvPr>
        </p:nvSpPr>
        <p:spPr>
          <a:xfrm>
            <a:off x="1835640" y="685800"/>
            <a:ext cx="5616360" cy="2057400"/>
          </a:xfrm>
          <a:prstGeom prst="rect">
            <a:avLst/>
          </a:prstGeom>
          <a:noFill/>
          <a:ln w="0">
            <a:noFill/>
          </a:ln>
        </p:spPr>
        <p:txBody>
          <a:bodyPr lIns="90000" tIns="45000" rIns="90000" bIns="45000" anchor="ctr" anchorCtr="1">
            <a:noAutofit/>
          </a:bodyPr>
          <a:lstStyle/>
          <a:p>
            <a:pPr indent="0" algn="ctr" defTabSz="457200">
              <a:lnSpc>
                <a:spcPct val="100000"/>
              </a:lnSpc>
              <a:spcBef>
                <a:spcPts val="281"/>
              </a:spcBef>
              <a:buNone/>
              <a:tabLst>
                <a:tab pos="0" algn="l"/>
              </a:tabLst>
            </a:pPr>
            <a:r>
              <a:rPr lang="en-US" sz="3600" b="1" u="none" strike="noStrike" dirty="0">
                <a:solidFill>
                  <a:srgbClr val="343434"/>
                </a:solidFill>
                <a:effectLst/>
                <a:uFillTx/>
                <a:latin typeface="Arial"/>
              </a:rPr>
              <a:t>WIE ZIJN JULLIE?</a:t>
            </a:r>
            <a:endParaRPr lang="en-US" sz="3600" b="0" u="none" strike="noStrike" dirty="0">
              <a:solidFill>
                <a:srgbClr val="343434"/>
              </a:solidFill>
              <a:effectLst/>
              <a:uFillTx/>
              <a:latin typeface="Arial"/>
              <a:ea typeface="ＭＳ Ｐゴシック"/>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PlaceHolder 1"/>
          <p:cNvSpPr>
            <a:spLocks noGrp="1"/>
          </p:cNvSpPr>
          <p:nvPr>
            <p:ph type="sldNum" idx="108"/>
          </p:nvPr>
        </p:nvSpPr>
        <p:spPr>
          <a:xfrm>
            <a:off x="8604360" y="4767120"/>
            <a:ext cx="328320" cy="274320"/>
          </a:xfrm>
          <a:prstGeom prst="rect">
            <a:avLst/>
          </a:prstGeom>
          <a:noFill/>
          <a:ln w="0">
            <a:noFill/>
          </a:ln>
        </p:spPr>
        <p:txBody>
          <a:bodyPr lIns="0" tIns="0" rIns="0" bIns="0" numCol="1" spcCol="0" anchor="ctr">
            <a:noAutofit/>
          </a:bodyPr>
          <a:lstStyle>
            <a:lvl1pPr indent="0" algn="r">
              <a:lnSpc>
                <a:spcPct val="100000"/>
              </a:lnSpc>
              <a:buNone/>
              <a:defRPr lang="nl-NL" sz="1000" b="0" u="none" strike="noStrike" baseline="-25000">
                <a:solidFill>
                  <a:srgbClr val="898989"/>
                </a:solidFill>
                <a:effectLst/>
                <a:uFillTx/>
                <a:latin typeface="Arial"/>
                <a:ea typeface="ＭＳ Ｐゴシック"/>
              </a:defRPr>
            </a:lvl1pPr>
          </a:lstStyle>
          <a:p>
            <a:pPr indent="0" algn="r">
              <a:lnSpc>
                <a:spcPct val="100000"/>
              </a:lnSpc>
              <a:buNone/>
            </a:pPr>
            <a:fld id="{4D626BF9-1439-4AB6-8510-2E2E12129E66}" type="slidenum">
              <a:rPr lang="nl-NL" sz="1000" b="0" u="none" strike="noStrike" baseline="-25000">
                <a:solidFill>
                  <a:srgbClr val="898989"/>
                </a:solidFill>
                <a:effectLst/>
                <a:uFillTx/>
                <a:latin typeface="Arial"/>
                <a:ea typeface="ＭＳ Ｐゴシック"/>
              </a:rPr>
              <a:t>7</a:t>
            </a:fld>
            <a:endParaRPr lang="en-US" sz="1000" b="0" u="none" strike="noStrike">
              <a:solidFill>
                <a:srgbClr val="000000"/>
              </a:solidFill>
              <a:effectLst/>
              <a:uFillTx/>
              <a:latin typeface="Times New Roman"/>
            </a:endParaRPr>
          </a:p>
        </p:txBody>
      </p:sp>
      <p:sp>
        <p:nvSpPr>
          <p:cNvPr id="521" name="Tekstvak 7"/>
          <p:cNvSpPr/>
          <p:nvPr/>
        </p:nvSpPr>
        <p:spPr>
          <a:xfrm>
            <a:off x="611280" y="728640"/>
            <a:ext cx="6337080" cy="52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nl-NL" sz="2800" b="1" u="none" strike="noStrike" baseline="-25000">
                <a:solidFill>
                  <a:srgbClr val="EE7F00"/>
                </a:solidFill>
                <a:effectLst/>
                <a:uFillTx/>
                <a:latin typeface="Arial"/>
                <a:ea typeface="ＭＳ Ｐゴシック"/>
              </a:rPr>
              <a:t>Wat is cryptografie?</a:t>
            </a:r>
            <a:endParaRPr lang="en-US" sz="2800" b="0" u="none" strike="noStrike">
              <a:solidFill>
                <a:srgbClr val="000000"/>
              </a:solidFill>
              <a:effectLst/>
              <a:uFillTx/>
              <a:latin typeface="Arial"/>
            </a:endParaRPr>
          </a:p>
        </p:txBody>
      </p:sp>
      <p:sp>
        <p:nvSpPr>
          <p:cNvPr id="522" name="Tekstvak 9"/>
          <p:cNvSpPr/>
          <p:nvPr/>
        </p:nvSpPr>
        <p:spPr>
          <a:xfrm>
            <a:off x="1332000" y="2322360"/>
            <a:ext cx="4176360" cy="1546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nl-NL" sz="2800" b="0" u="none" strike="noStrike" baseline="-25000">
                <a:solidFill>
                  <a:schemeClr val="dk1"/>
                </a:solidFill>
                <a:effectLst/>
                <a:uFillTx/>
                <a:latin typeface="Arial"/>
                <a:ea typeface="ＭＳ Ｐゴシック"/>
              </a:rPr>
              <a:t>Dit college heet Geheim, en dat heeft te maken met boodschappen aan anderen die geheim moeten blijven voor derden.</a:t>
            </a:r>
            <a:endParaRPr lang="en-US" sz="2800" b="0" u="none" strike="noStrike">
              <a:solidFill>
                <a:srgbClr val="000000"/>
              </a:solidFill>
              <a:effectLst/>
              <a:uFillTx/>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PlaceHolder 1"/>
          <p:cNvSpPr>
            <a:spLocks noGrp="1"/>
          </p:cNvSpPr>
          <p:nvPr>
            <p:ph type="sldNum" idx="109"/>
          </p:nvPr>
        </p:nvSpPr>
        <p:spPr>
          <a:xfrm>
            <a:off x="8604360" y="4767120"/>
            <a:ext cx="328320" cy="274320"/>
          </a:xfrm>
          <a:prstGeom prst="rect">
            <a:avLst/>
          </a:prstGeom>
          <a:noFill/>
          <a:ln w="0">
            <a:noFill/>
          </a:ln>
        </p:spPr>
        <p:txBody>
          <a:bodyPr lIns="0" tIns="0" rIns="0" bIns="0" numCol="1" spcCol="0" anchor="ctr">
            <a:noAutofit/>
          </a:bodyPr>
          <a:lstStyle>
            <a:lvl1pPr indent="0" algn="r" defTabSz="914400">
              <a:lnSpc>
                <a:spcPct val="100000"/>
              </a:lnSpc>
              <a:buNone/>
              <a:tabLst>
                <a:tab pos="0" algn="l"/>
              </a:tabLst>
              <a:defRPr lang="nl-NL" sz="1000" b="0" u="none" strike="noStrike" baseline="-25000">
                <a:solidFill>
                  <a:srgbClr val="898989"/>
                </a:solidFill>
                <a:effectLst/>
                <a:uFillTx/>
                <a:latin typeface="Arial"/>
                <a:ea typeface="ＭＳ Ｐゴシック"/>
              </a:defRPr>
            </a:lvl1pPr>
          </a:lstStyle>
          <a:p>
            <a:pPr indent="0" algn="r" defTabSz="914400">
              <a:lnSpc>
                <a:spcPct val="100000"/>
              </a:lnSpc>
              <a:buNone/>
              <a:tabLst>
                <a:tab pos="0" algn="l"/>
              </a:tabLst>
            </a:pPr>
            <a:fld id="{2A5C96C3-9FFE-444A-BC40-F2AF254EA430}" type="slidenum">
              <a:rPr lang="nl-NL" sz="1000" b="0" u="none" strike="noStrike" baseline="-25000">
                <a:solidFill>
                  <a:srgbClr val="898989"/>
                </a:solidFill>
                <a:effectLst/>
                <a:uFillTx/>
                <a:latin typeface="Arial"/>
                <a:ea typeface="ＭＳ Ｐゴシック"/>
              </a:rPr>
              <a:t>8</a:t>
            </a:fld>
            <a:endParaRPr lang="en-US" sz="1000" b="0" u="none" strike="noStrike">
              <a:solidFill>
                <a:srgbClr val="000000"/>
              </a:solidFill>
              <a:effectLst/>
              <a:uFillTx/>
              <a:latin typeface="Times New Roman"/>
            </a:endParaRPr>
          </a:p>
        </p:txBody>
      </p:sp>
      <p:sp>
        <p:nvSpPr>
          <p:cNvPr id="524" name="Tekstvak 7"/>
          <p:cNvSpPr/>
          <p:nvPr/>
        </p:nvSpPr>
        <p:spPr>
          <a:xfrm>
            <a:off x="611280" y="728640"/>
            <a:ext cx="6337080" cy="52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tabLst>
                <a:tab pos="0" algn="l"/>
              </a:tabLst>
            </a:pPr>
            <a:r>
              <a:rPr lang="nl-NL" sz="2800" b="1" u="none" strike="noStrike" baseline="-25000">
                <a:solidFill>
                  <a:srgbClr val="EE7F00"/>
                </a:solidFill>
                <a:effectLst/>
                <a:uFillTx/>
                <a:latin typeface="Arial"/>
                <a:ea typeface="ＭＳ Ｐゴシック"/>
              </a:rPr>
              <a:t>De opdracht!</a:t>
            </a:r>
            <a:endParaRPr lang="en-US" sz="2800" b="0" u="none" strike="noStrike">
              <a:solidFill>
                <a:srgbClr val="000000"/>
              </a:solidFill>
              <a:effectLst/>
              <a:uFillTx/>
              <a:latin typeface="Arial"/>
            </a:endParaRPr>
          </a:p>
        </p:txBody>
      </p:sp>
      <p:sp>
        <p:nvSpPr>
          <p:cNvPr id="525" name="Tekstvak 9"/>
          <p:cNvSpPr/>
          <p:nvPr/>
        </p:nvSpPr>
        <p:spPr>
          <a:xfrm>
            <a:off x="1332000" y="1600200"/>
            <a:ext cx="4176360" cy="21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tabLst>
                <a:tab pos="0" algn="l"/>
              </a:tabLst>
            </a:pPr>
            <a:r>
              <a:rPr lang="nl-NL" sz="2800" b="0" u="none" strike="noStrike" baseline="-25000">
                <a:solidFill>
                  <a:srgbClr val="000000"/>
                </a:solidFill>
                <a:effectLst/>
                <a:uFillTx/>
                <a:latin typeface="Arial"/>
                <a:ea typeface="ＭＳ Ｐゴシック"/>
              </a:rPr>
              <a:t>We willen voor het tweede keuzecollege van jullie ‘leren’ welke manier jullie hebben bedacht om een geheim bericht over te brengen aan iemand anders.</a:t>
            </a:r>
            <a:endParaRPr lang="en-US" sz="2800" b="0" u="none" strike="noStrike">
              <a:solidFill>
                <a:srgbClr val="000000"/>
              </a:solidFill>
              <a:effectLst/>
              <a:uFillTx/>
              <a:latin typeface="Arial"/>
            </a:endParaRPr>
          </a:p>
          <a:p>
            <a:pPr defTabSz="914400">
              <a:lnSpc>
                <a:spcPct val="100000"/>
              </a:lnSpc>
              <a:tabLst>
                <a:tab pos="0" algn="l"/>
              </a:tabLst>
            </a:pPr>
            <a:endParaRPr lang="en-US" sz="2800" b="0" u="none" strike="noStrike">
              <a:solidFill>
                <a:srgbClr val="000000"/>
              </a:solidFill>
              <a:effectLst/>
              <a:uFillTx/>
              <a:latin typeface="Arial"/>
            </a:endParaRPr>
          </a:p>
          <a:p>
            <a:pPr defTabSz="914400">
              <a:lnSpc>
                <a:spcPct val="100000"/>
              </a:lnSpc>
              <a:tabLst>
                <a:tab pos="0" algn="l"/>
              </a:tabLst>
            </a:pPr>
            <a:endParaRPr lang="en-US" sz="2800" b="0" u="none" strike="noStrike">
              <a:solidFill>
                <a:srgbClr val="000000"/>
              </a:solidFill>
              <a:effectLst/>
              <a:uFillTx/>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PlaceHolder 1"/>
          <p:cNvSpPr>
            <a:spLocks noGrp="1"/>
          </p:cNvSpPr>
          <p:nvPr>
            <p:ph type="sldNum" idx="110"/>
          </p:nvPr>
        </p:nvSpPr>
        <p:spPr>
          <a:xfrm>
            <a:off x="8604360" y="4767120"/>
            <a:ext cx="328320" cy="274320"/>
          </a:xfrm>
          <a:prstGeom prst="rect">
            <a:avLst/>
          </a:prstGeom>
          <a:noFill/>
          <a:ln w="0">
            <a:noFill/>
          </a:ln>
        </p:spPr>
        <p:txBody>
          <a:bodyPr lIns="0" tIns="0" rIns="0" bIns="0" numCol="1" spcCol="0" anchor="ctr">
            <a:noAutofit/>
          </a:bodyPr>
          <a:lstStyle>
            <a:lvl1pPr indent="0" algn="r">
              <a:lnSpc>
                <a:spcPct val="100000"/>
              </a:lnSpc>
              <a:buNone/>
              <a:defRPr lang="nl-NL" sz="1000" b="0" u="none" strike="noStrike" baseline="-25000">
                <a:solidFill>
                  <a:srgbClr val="898989"/>
                </a:solidFill>
                <a:effectLst/>
                <a:uFillTx/>
                <a:latin typeface="Arial"/>
                <a:ea typeface="ＭＳ Ｐゴシック"/>
              </a:defRPr>
            </a:lvl1pPr>
          </a:lstStyle>
          <a:p>
            <a:pPr indent="0" algn="r">
              <a:lnSpc>
                <a:spcPct val="100000"/>
              </a:lnSpc>
              <a:buNone/>
            </a:pPr>
            <a:fld id="{08CFD500-4309-4B79-88A5-B7047F3D9679}" type="slidenum">
              <a:rPr lang="nl-NL" sz="1000" b="0" u="none" strike="noStrike" baseline="-25000">
                <a:solidFill>
                  <a:srgbClr val="898989"/>
                </a:solidFill>
                <a:effectLst/>
                <a:uFillTx/>
                <a:latin typeface="Arial"/>
                <a:ea typeface="ＭＳ Ｐゴシック"/>
              </a:rPr>
              <a:t>9</a:t>
            </a:fld>
            <a:endParaRPr lang="en-US" sz="1000" b="0" u="none" strike="noStrike">
              <a:solidFill>
                <a:srgbClr val="000000"/>
              </a:solidFill>
              <a:effectLst/>
              <a:uFillTx/>
              <a:latin typeface="Times New Roman"/>
            </a:endParaRPr>
          </a:p>
        </p:txBody>
      </p:sp>
      <p:pic>
        <p:nvPicPr>
          <p:cNvPr id="527" name="Picture 2"/>
          <p:cNvPicPr/>
          <p:nvPr/>
        </p:nvPicPr>
        <p:blipFill>
          <a:blip r:embed="rId2"/>
          <a:stretch/>
        </p:blipFill>
        <p:spPr>
          <a:xfrm>
            <a:off x="3200400" y="664920"/>
            <a:ext cx="2943000" cy="3678480"/>
          </a:xfrm>
          <a:prstGeom prst="rect">
            <a:avLst/>
          </a:prstGeom>
          <a:noFill/>
          <a:ln w="0">
            <a:noFill/>
          </a:ln>
        </p:spPr>
      </p:pic>
    </p:spTree>
  </p:cSld>
  <p:clrMapOvr>
    <a:masterClrMapping/>
  </p:clrMapOvr>
</p:sld>
</file>

<file path=ppt/theme/theme1.xml><?xml version="1.0" encoding="utf-8"?>
<a:theme xmlns:a="http://schemas.openxmlformats.org/drawingml/2006/main" name="Aangepast ontwerp">
  <a:themeElements>
    <a:clrScheme name="Hanzehogeschool Groningen 1">
      <a:dk1>
        <a:srgbClr val="000000"/>
      </a:dk1>
      <a:lt1>
        <a:srgbClr val="FFFFFF"/>
      </a:lt1>
      <a:dk2>
        <a:srgbClr val="7F7F7F"/>
      </a:dk2>
      <a:lt2>
        <a:srgbClr val="EE7F00"/>
      </a:lt2>
      <a:accent1>
        <a:srgbClr val="333333"/>
      </a:accent1>
      <a:accent2>
        <a:srgbClr val="EE7F00"/>
      </a:accent2>
      <a:accent3>
        <a:srgbClr val="7F7F7F"/>
      </a:accent3>
      <a:accent4>
        <a:srgbClr val="2C0D15"/>
      </a:accent4>
      <a:accent5>
        <a:srgbClr val="7F7F7F"/>
      </a:accent5>
      <a:accent6>
        <a:srgbClr val="EE7F00"/>
      </a:accent6>
      <a:hlink>
        <a:srgbClr val="EE7F00"/>
      </a:hlink>
      <a:folHlink>
        <a:srgbClr val="333333"/>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2_Aangepast ontwerp">
  <a:themeElements>
    <a:clrScheme name="Hanzehogeschool Groningen 1">
      <a:dk1>
        <a:srgbClr val="000000"/>
      </a:dk1>
      <a:lt1>
        <a:srgbClr val="FFFFFF"/>
      </a:lt1>
      <a:dk2>
        <a:srgbClr val="7F7F7F"/>
      </a:dk2>
      <a:lt2>
        <a:srgbClr val="EE7F00"/>
      </a:lt2>
      <a:accent1>
        <a:srgbClr val="333333"/>
      </a:accent1>
      <a:accent2>
        <a:srgbClr val="EE7F00"/>
      </a:accent2>
      <a:accent3>
        <a:srgbClr val="7F7F7F"/>
      </a:accent3>
      <a:accent4>
        <a:srgbClr val="2C0D15"/>
      </a:accent4>
      <a:accent5>
        <a:srgbClr val="7F7F7F"/>
      </a:accent5>
      <a:accent6>
        <a:srgbClr val="EE7F00"/>
      </a:accent6>
      <a:hlink>
        <a:srgbClr val="EE7F00"/>
      </a:hlink>
      <a:folHlink>
        <a:srgbClr val="333333"/>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1_Aangepast ontwerp">
  <a:themeElements>
    <a:clrScheme name="Hanzehogeschool Groningen 1">
      <a:dk1>
        <a:srgbClr val="000000"/>
      </a:dk1>
      <a:lt1>
        <a:srgbClr val="FFFFFF"/>
      </a:lt1>
      <a:dk2>
        <a:srgbClr val="7F7F7F"/>
      </a:dk2>
      <a:lt2>
        <a:srgbClr val="EE7F00"/>
      </a:lt2>
      <a:accent1>
        <a:srgbClr val="333333"/>
      </a:accent1>
      <a:accent2>
        <a:srgbClr val="EE7F00"/>
      </a:accent2>
      <a:accent3>
        <a:srgbClr val="7F7F7F"/>
      </a:accent3>
      <a:accent4>
        <a:srgbClr val="2C0D15"/>
      </a:accent4>
      <a:accent5>
        <a:srgbClr val="7F7F7F"/>
      </a:accent5>
      <a:accent6>
        <a:srgbClr val="EE7F00"/>
      </a:accent6>
      <a:hlink>
        <a:srgbClr val="EE7F00"/>
      </a:hlink>
      <a:folHlink>
        <a:srgbClr val="333333"/>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4_Aangepast ontwerp">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3_Aangepast ontwerp">
  <a:themeElements>
    <a:clrScheme name="Hanzehogeschool Groningen 1">
      <a:dk1>
        <a:srgbClr val="000000"/>
      </a:dk1>
      <a:lt1>
        <a:srgbClr val="FFFFFF"/>
      </a:lt1>
      <a:dk2>
        <a:srgbClr val="7F7F7F"/>
      </a:dk2>
      <a:lt2>
        <a:srgbClr val="EE7F00"/>
      </a:lt2>
      <a:accent1>
        <a:srgbClr val="333333"/>
      </a:accent1>
      <a:accent2>
        <a:srgbClr val="EE7F00"/>
      </a:accent2>
      <a:accent3>
        <a:srgbClr val="7F7F7F"/>
      </a:accent3>
      <a:accent4>
        <a:srgbClr val="2C0D15"/>
      </a:accent4>
      <a:accent5>
        <a:srgbClr val="7F7F7F"/>
      </a:accent5>
      <a:accent6>
        <a:srgbClr val="EE7F00"/>
      </a:accent6>
      <a:hlink>
        <a:srgbClr val="EE7F00"/>
      </a:hlink>
      <a:folHlink>
        <a:srgbClr val="333333"/>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Office Theme">
  <a:themeElements>
    <a:clrScheme name="hanzehogenschool">
      <a:dk1>
        <a:srgbClr val="000000"/>
      </a:dk1>
      <a:lt1>
        <a:srgbClr val="FFFFFF"/>
      </a:lt1>
      <a:dk2>
        <a:srgbClr val="EE7F00"/>
      </a:dk2>
      <a:lt2>
        <a:srgbClr val="ECEDED"/>
      </a:lt2>
      <a:accent1>
        <a:srgbClr val="DEC437"/>
      </a:accent1>
      <a:accent2>
        <a:srgbClr val="9CC489"/>
      </a:accent2>
      <a:accent3>
        <a:srgbClr val="B1CEDE"/>
      </a:accent3>
      <a:accent4>
        <a:srgbClr val="C4C6B1"/>
      </a:accent4>
      <a:accent5>
        <a:srgbClr val="E0B6CE"/>
      </a:accent5>
      <a:accent6>
        <a:srgbClr val="628C5F"/>
      </a:accent6>
      <a:hlink>
        <a:srgbClr val="578494"/>
      </a:hlink>
      <a:folHlink>
        <a:srgbClr val="9E6697"/>
      </a:folHlink>
    </a:clrScheme>
    <a:fontScheme name="Hanzehogeschool">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1703</TotalTime>
  <Words>377</Words>
  <Application>Microsoft Office PowerPoint</Application>
  <PresentationFormat>On-screen Show (16:9)</PresentationFormat>
  <Paragraphs>177</Paragraphs>
  <Slides>14</Slides>
  <Notes>10</Notes>
  <HiddenSlides>0</HiddenSlides>
  <ScaleCrop>false</ScaleCrop>
  <HeadingPairs>
    <vt:vector size="4" baseType="variant">
      <vt:variant>
        <vt:lpstr>Theme</vt:lpstr>
      </vt:variant>
      <vt:variant>
        <vt:i4>6</vt:i4>
      </vt:variant>
      <vt:variant>
        <vt:lpstr>Slide Titles</vt:lpstr>
      </vt:variant>
      <vt:variant>
        <vt:i4>14</vt:i4>
      </vt:variant>
    </vt:vector>
  </HeadingPairs>
  <TitlesOfParts>
    <vt:vector size="20" baseType="lpstr">
      <vt:lpstr>Aangepast ontwerp</vt:lpstr>
      <vt:lpstr>2_Aangepast ontwerp</vt:lpstr>
      <vt:lpstr>1_Aangepast ontwerp</vt:lpstr>
      <vt:lpstr>4_Aangepast ontwerp</vt:lpstr>
      <vt:lpstr>3_Aangepast ontwerp</vt:lpstr>
      <vt:lpstr>Office Theme</vt:lpstr>
      <vt:lpstr>HBO-ICT</vt:lpstr>
      <vt:lpstr>PowerPoint Presentation</vt:lpstr>
      <vt:lpstr>PowerPoint Presentation</vt:lpstr>
      <vt:lpstr>Wat leer je?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RCLM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presentatie Corporate NL</dc:title>
  <dc:subject/>
  <dc:creator>Ruben van der Made</dc:creator>
  <dc:description/>
  <cp:lastModifiedBy/>
  <cp:revision>409</cp:revision>
  <cp:lastPrinted>2016-09-30T08:30:00Z</cp:lastPrinted>
  <dcterms:created xsi:type="dcterms:W3CDTF">2008-01-28T12:56:33Z</dcterms:created>
  <dcterms:modified xsi:type="dcterms:W3CDTF">2025-11-11T12:15:26Z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HanzeNavigationTerm">
    <vt:lpwstr>85;#Marketing and Communication|b136be3e-7b26-4d45-868e-3f5f05aa195b</vt:lpwstr>
  </property>
  <property fmtid="{D5CDD505-2E9C-101B-9397-08002B2CF9AE}" pid="4" name="Notes">
    <vt:i4>11</vt:i4>
  </property>
  <property fmtid="{D5CDD505-2E9C-101B-9397-08002B2CF9AE}" pid="5" name="Organisatieonderdeel">
    <vt:lpwstr>Corporate</vt:lpwstr>
  </property>
  <property fmtid="{D5CDD505-2E9C-101B-9397-08002B2CF9AE}" pid="6" name="PresentationFormat">
    <vt:lpwstr>Diavoorstelling (16:9)</vt:lpwstr>
  </property>
  <property fmtid="{D5CDD505-2E9C-101B-9397-08002B2CF9AE}" pid="7" name="Slides">
    <vt:i4>17</vt:i4>
  </property>
  <property fmtid="{D5CDD505-2E9C-101B-9397-08002B2CF9AE}" pid="8" name="TaxCatchAll">
    <vt:lpwstr>85;#Marketing and Communication|b136be3e-7b26-4d45-868e-3f5f05aa195b</vt:lpwstr>
  </property>
</Properties>
</file>